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27"/>
  </p:notesMasterIdLst>
  <p:handoutMasterIdLst>
    <p:handoutMasterId r:id="rId28"/>
  </p:handoutMasterIdLst>
  <p:sldIdLst>
    <p:sldId id="268" r:id="rId3"/>
    <p:sldId id="269" r:id="rId4"/>
    <p:sldId id="279" r:id="rId5"/>
    <p:sldId id="290" r:id="rId6"/>
    <p:sldId id="280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1" r:id="rId16"/>
    <p:sldId id="292" r:id="rId17"/>
    <p:sldId id="293" r:id="rId18"/>
    <p:sldId id="295" r:id="rId19"/>
    <p:sldId id="296" r:id="rId20"/>
    <p:sldId id="294" r:id="rId21"/>
    <p:sldId id="297" r:id="rId22"/>
    <p:sldId id="300" r:id="rId23"/>
    <p:sldId id="298" r:id="rId24"/>
    <p:sldId id="299" r:id="rId25"/>
    <p:sldId id="27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3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9B5029-E1E5-4B36-A188-3029A80E87DB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59F7465E-9A2B-4DD7-925E-7672BC410057}">
      <dgm:prSet phldrT="[文字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sz="2000" baseline="0" dirty="0" smtClean="0">
              <a:ea typeface="標楷體" panose="03000509000000000000" pitchFamily="65" charset="-120"/>
            </a:rPr>
            <a:t>原始</a:t>
          </a:r>
          <a:r>
            <a:rPr lang="en-US" altLang="zh-TW" sz="2000" baseline="0" dirty="0" smtClean="0">
              <a:ea typeface="標楷體" panose="03000509000000000000" pitchFamily="65" charset="-120"/>
            </a:rPr>
            <a:t>log</a:t>
          </a:r>
          <a:br>
            <a:rPr lang="en-US" altLang="zh-TW" sz="2000" baseline="0" dirty="0" smtClean="0">
              <a:ea typeface="標楷體" panose="03000509000000000000" pitchFamily="65" charset="-120"/>
            </a:rPr>
          </a:br>
          <a:r>
            <a:rPr lang="zh-TW" altLang="en-US" sz="2000" baseline="0" dirty="0" smtClean="0">
              <a:ea typeface="標楷體" panose="03000509000000000000" pitchFamily="65" charset="-120"/>
            </a:rPr>
            <a:t>資料提取</a:t>
          </a:r>
          <a:endParaRPr lang="zh-TW" altLang="en-US" sz="2000" baseline="0" dirty="0">
            <a:ea typeface="標楷體" panose="03000509000000000000" pitchFamily="65" charset="-120"/>
          </a:endParaRPr>
        </a:p>
      </dgm:t>
    </dgm:pt>
    <dgm:pt modelId="{6FCC1BF9-9B35-492A-87BA-01121566C6F3}" type="parTrans" cxnId="{07049983-D51D-4647-BBBB-17867209A343}">
      <dgm:prSet/>
      <dgm:spPr/>
      <dgm:t>
        <a:bodyPr/>
        <a:lstStyle/>
        <a:p>
          <a:endParaRPr lang="zh-TW" altLang="en-US" sz="2000"/>
        </a:p>
      </dgm:t>
    </dgm:pt>
    <dgm:pt modelId="{9A1B8AF5-D0AB-4DF2-B5F8-7E9364DF6DEB}" type="sibTrans" cxnId="{07049983-D51D-4647-BBBB-17867209A343}">
      <dgm:prSet custT="1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zh-TW" altLang="en-US" sz="2000"/>
        </a:p>
      </dgm:t>
    </dgm:pt>
    <dgm:pt modelId="{2C146EB3-C238-4516-BB04-D55B6336E8DE}">
      <dgm:prSet phldrT="[文字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sz="2000" baseline="0" dirty="0" smtClean="0">
              <a:ea typeface="標楷體" panose="03000509000000000000" pitchFamily="65" charset="-120"/>
            </a:rPr>
            <a:t>過濾</a:t>
          </a:r>
          <a:r>
            <a:rPr lang="en-US" altLang="zh-TW" sz="2000" baseline="0" dirty="0" smtClean="0">
              <a:ea typeface="標楷體" panose="03000509000000000000" pitchFamily="65" charset="-120"/>
            </a:rPr>
            <a:t/>
          </a:r>
          <a:br>
            <a:rPr lang="en-US" altLang="zh-TW" sz="2000" baseline="0" dirty="0" smtClean="0">
              <a:ea typeface="標楷體" panose="03000509000000000000" pitchFamily="65" charset="-120"/>
            </a:rPr>
          </a:br>
          <a:r>
            <a:rPr lang="zh-TW" altLang="en-US" sz="2000" baseline="0" dirty="0" smtClean="0">
              <a:ea typeface="標楷體" panose="03000509000000000000" pitchFamily="65" charset="-120"/>
            </a:rPr>
            <a:t>機器人</a:t>
          </a:r>
          <a:r>
            <a:rPr lang="en-US" altLang="zh-TW" sz="2000" baseline="0" dirty="0" smtClean="0">
              <a:ea typeface="標楷體" panose="03000509000000000000" pitchFamily="65" charset="-120"/>
            </a:rPr>
            <a:t/>
          </a:r>
          <a:br>
            <a:rPr lang="en-US" altLang="zh-TW" sz="2000" baseline="0" dirty="0" smtClean="0">
              <a:ea typeface="標楷體" panose="03000509000000000000" pitchFamily="65" charset="-120"/>
            </a:rPr>
          </a:br>
          <a:r>
            <a:rPr lang="zh-TW" altLang="en-US" sz="2000" baseline="0" dirty="0" smtClean="0">
              <a:ea typeface="標楷體" panose="03000509000000000000" pitchFamily="65" charset="-120"/>
            </a:rPr>
            <a:t>瀏覽紀錄</a:t>
          </a:r>
          <a:endParaRPr lang="zh-TW" altLang="en-US" sz="2000" baseline="0" dirty="0">
            <a:ea typeface="標楷體" panose="03000509000000000000" pitchFamily="65" charset="-120"/>
          </a:endParaRPr>
        </a:p>
      </dgm:t>
    </dgm:pt>
    <dgm:pt modelId="{BFA7DDB7-9F7C-4927-A631-FC122BDB494A}" type="parTrans" cxnId="{A16DC81A-349A-4AB2-B47F-27FBAED9C41B}">
      <dgm:prSet/>
      <dgm:spPr/>
      <dgm:t>
        <a:bodyPr/>
        <a:lstStyle/>
        <a:p>
          <a:endParaRPr lang="zh-TW" altLang="en-US" sz="2000"/>
        </a:p>
      </dgm:t>
    </dgm:pt>
    <dgm:pt modelId="{F52B7293-44F4-40F9-B5C8-9CF2C26F978C}" type="sibTrans" cxnId="{A16DC81A-349A-4AB2-B47F-27FBAED9C41B}">
      <dgm:prSet custT="1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zh-TW" altLang="en-US" sz="2000"/>
        </a:p>
      </dgm:t>
    </dgm:pt>
    <dgm:pt modelId="{1FA2B8C4-5403-433D-B399-52B0CC8831BD}">
      <dgm:prSet phldrT="[文字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sz="2000" baseline="0" dirty="0" smtClean="0">
              <a:ea typeface="標楷體" panose="03000509000000000000" pitchFamily="65" charset="-120"/>
            </a:rPr>
            <a:t>切割</a:t>
          </a:r>
          <a:r>
            <a:rPr lang="en-US" altLang="zh-TW" sz="2000" baseline="0" dirty="0" smtClean="0">
              <a:ea typeface="標楷體" panose="03000509000000000000" pitchFamily="65" charset="-120"/>
            </a:rPr>
            <a:t/>
          </a:r>
          <a:br>
            <a:rPr lang="en-US" altLang="zh-TW" sz="2000" baseline="0" dirty="0" smtClean="0">
              <a:ea typeface="標楷體" panose="03000509000000000000" pitchFamily="65" charset="-120"/>
            </a:rPr>
          </a:br>
          <a:r>
            <a:rPr lang="zh-TW" altLang="en-US" sz="2000" baseline="0" dirty="0" smtClean="0">
              <a:ea typeface="標楷體" panose="03000509000000000000" pitchFamily="65" charset="-120"/>
            </a:rPr>
            <a:t>瀏覽區間</a:t>
          </a:r>
          <a:endParaRPr lang="zh-TW" altLang="en-US" sz="2000" baseline="0" dirty="0">
            <a:ea typeface="標楷體" panose="03000509000000000000" pitchFamily="65" charset="-120"/>
          </a:endParaRPr>
        </a:p>
      </dgm:t>
    </dgm:pt>
    <dgm:pt modelId="{15CA0DA1-1917-4A51-A4BB-106889B35246}" type="parTrans" cxnId="{D0990064-7461-4063-A4AF-8410EA8ECD3F}">
      <dgm:prSet/>
      <dgm:spPr/>
      <dgm:t>
        <a:bodyPr/>
        <a:lstStyle/>
        <a:p>
          <a:endParaRPr lang="zh-TW" altLang="en-US" sz="2000"/>
        </a:p>
      </dgm:t>
    </dgm:pt>
    <dgm:pt modelId="{655152B5-1B8A-4EB8-8D03-DB628BEE8403}" type="sibTrans" cxnId="{D0990064-7461-4063-A4AF-8410EA8ECD3F}">
      <dgm:prSet custT="1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zh-TW" altLang="en-US" sz="2000"/>
        </a:p>
      </dgm:t>
    </dgm:pt>
    <dgm:pt modelId="{19EFECB9-BC3D-4E97-86CA-17AED9A4B99B}">
      <dgm:prSet phldrT="[文字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zh-TW" altLang="en-US" sz="2000" baseline="0" dirty="0" smtClean="0">
              <a:ea typeface="標楷體" panose="03000509000000000000" pitchFamily="65" charset="-120"/>
            </a:rPr>
            <a:t>計算</a:t>
          </a:r>
          <a:r>
            <a:rPr lang="en-US" altLang="zh-TW" sz="2000" baseline="0" dirty="0" smtClean="0">
              <a:ea typeface="標楷體" panose="03000509000000000000" pitchFamily="65" charset="-120"/>
            </a:rPr>
            <a:t/>
          </a:r>
          <a:br>
            <a:rPr lang="en-US" altLang="zh-TW" sz="2000" baseline="0" dirty="0" smtClean="0">
              <a:ea typeface="標楷體" panose="03000509000000000000" pitchFamily="65" charset="-120"/>
            </a:rPr>
          </a:br>
          <a:r>
            <a:rPr lang="zh-TW" altLang="en-US" sz="2000" baseline="0" dirty="0" smtClean="0">
              <a:ea typeface="標楷體" panose="03000509000000000000" pitchFamily="65" charset="-120"/>
            </a:rPr>
            <a:t>關聯法則</a:t>
          </a:r>
          <a:endParaRPr lang="zh-TW" altLang="en-US" sz="2000" baseline="0" dirty="0">
            <a:ea typeface="標楷體" panose="03000509000000000000" pitchFamily="65" charset="-120"/>
          </a:endParaRPr>
        </a:p>
      </dgm:t>
    </dgm:pt>
    <dgm:pt modelId="{A94FE68D-BB53-4AEC-87D9-8C5B751C949B}" type="parTrans" cxnId="{CC3D703C-D6BD-4E59-9A09-1C08F0F23B85}">
      <dgm:prSet/>
      <dgm:spPr/>
      <dgm:t>
        <a:bodyPr/>
        <a:lstStyle/>
        <a:p>
          <a:endParaRPr lang="zh-TW" altLang="en-US" sz="2000"/>
        </a:p>
      </dgm:t>
    </dgm:pt>
    <dgm:pt modelId="{7A13DC08-469F-49B0-B0FE-DCD4792FA59C}" type="sibTrans" cxnId="{CC3D703C-D6BD-4E59-9A09-1C08F0F23B85}">
      <dgm:prSet custT="1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zh-TW" altLang="en-US" sz="2000"/>
        </a:p>
      </dgm:t>
    </dgm:pt>
    <dgm:pt modelId="{61C52CCC-E15E-4BBB-BF94-89AE6A720419}">
      <dgm:prSet phldrT="[文字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sz="2000" baseline="0" dirty="0" smtClean="0">
              <a:ea typeface="標楷體" panose="03000509000000000000" pitchFamily="65" charset="-120"/>
            </a:rPr>
            <a:t>產生</a:t>
          </a:r>
          <a:r>
            <a:rPr lang="en-US" altLang="zh-TW" sz="2000" baseline="0" dirty="0" smtClean="0">
              <a:ea typeface="標楷體" panose="03000509000000000000" pitchFamily="65" charset="-120"/>
            </a:rPr>
            <a:t/>
          </a:r>
          <a:br>
            <a:rPr lang="en-US" altLang="zh-TW" sz="2000" baseline="0" dirty="0" smtClean="0">
              <a:ea typeface="標楷體" panose="03000509000000000000" pitchFamily="65" charset="-120"/>
            </a:rPr>
          </a:br>
          <a:r>
            <a:rPr lang="zh-TW" altLang="en-US" sz="2000" baseline="0" dirty="0" smtClean="0">
              <a:ea typeface="標楷體" panose="03000509000000000000" pitchFamily="65" charset="-120"/>
            </a:rPr>
            <a:t>隨機網路</a:t>
          </a:r>
          <a:endParaRPr lang="zh-TW" altLang="en-US" sz="2000" baseline="0" dirty="0">
            <a:ea typeface="標楷體" panose="03000509000000000000" pitchFamily="65" charset="-120"/>
          </a:endParaRPr>
        </a:p>
      </dgm:t>
    </dgm:pt>
    <dgm:pt modelId="{65EC587D-4957-4624-B697-EC328B2919EE}" type="parTrans" cxnId="{9129A580-78AE-4B8C-A113-1AACE3A1845D}">
      <dgm:prSet/>
      <dgm:spPr/>
      <dgm:t>
        <a:bodyPr/>
        <a:lstStyle/>
        <a:p>
          <a:endParaRPr lang="zh-TW" altLang="en-US" sz="2000"/>
        </a:p>
      </dgm:t>
    </dgm:pt>
    <dgm:pt modelId="{6787FFD1-CBB0-4EE4-A098-3D6AA8A0DF62}" type="sibTrans" cxnId="{9129A580-78AE-4B8C-A113-1AACE3A1845D}">
      <dgm:prSet custT="1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zh-TW" altLang="en-US" sz="2000"/>
        </a:p>
      </dgm:t>
    </dgm:pt>
    <dgm:pt modelId="{1636658E-CEF8-4944-8F4C-A17664954640}">
      <dgm:prSet phldrT="[文字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sz="2000" baseline="0" dirty="0" smtClean="0">
              <a:ea typeface="標楷體" panose="03000509000000000000" pitchFamily="65" charset="-120"/>
            </a:rPr>
            <a:t>判斷</a:t>
          </a:r>
          <a:r>
            <a:rPr lang="en-US" altLang="zh-TW" sz="2000" baseline="0" dirty="0" smtClean="0">
              <a:ea typeface="標楷體" panose="03000509000000000000" pitchFamily="65" charset="-120"/>
            </a:rPr>
            <a:t/>
          </a:r>
          <a:br>
            <a:rPr lang="en-US" altLang="zh-TW" sz="2000" baseline="0" dirty="0" smtClean="0">
              <a:ea typeface="標楷體" panose="03000509000000000000" pitchFamily="65" charset="-120"/>
            </a:rPr>
          </a:br>
          <a:r>
            <a:rPr lang="zh-TW" altLang="en-US" sz="2000" baseline="0" dirty="0" smtClean="0">
              <a:ea typeface="標楷體" panose="03000509000000000000" pitchFamily="65" charset="-120"/>
            </a:rPr>
            <a:t>連結類型</a:t>
          </a:r>
          <a:endParaRPr lang="zh-TW" altLang="en-US" sz="2000" baseline="0" dirty="0">
            <a:ea typeface="標楷體" panose="03000509000000000000" pitchFamily="65" charset="-120"/>
          </a:endParaRPr>
        </a:p>
      </dgm:t>
    </dgm:pt>
    <dgm:pt modelId="{E1EAB4DC-84D4-4C1B-A406-3CE677EE5132}" type="parTrans" cxnId="{AC3F4939-CC09-423C-8A18-25DA019A3064}">
      <dgm:prSet/>
      <dgm:spPr/>
      <dgm:t>
        <a:bodyPr/>
        <a:lstStyle/>
        <a:p>
          <a:endParaRPr lang="zh-TW" altLang="en-US" sz="2000"/>
        </a:p>
      </dgm:t>
    </dgm:pt>
    <dgm:pt modelId="{19B4C21D-F30E-4B79-84A9-55019AB631F0}" type="sibTrans" cxnId="{AC3F4939-CC09-423C-8A18-25DA019A3064}">
      <dgm:prSet custT="1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zh-TW" altLang="en-US" sz="2000"/>
        </a:p>
      </dgm:t>
    </dgm:pt>
    <dgm:pt modelId="{9E63738A-157D-4CB5-9558-2BBB62FC4693}">
      <dgm:prSet phldrT="[文字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sz="2000" baseline="0" dirty="0" smtClean="0">
              <a:ea typeface="標楷體" panose="03000509000000000000" pitchFamily="65" charset="-120"/>
            </a:rPr>
            <a:t>比較</a:t>
          </a:r>
          <a:r>
            <a:rPr lang="en-US" altLang="zh-TW" sz="2000" baseline="0" dirty="0" smtClean="0">
              <a:ea typeface="標楷體" panose="03000509000000000000" pitchFamily="65" charset="-120"/>
            </a:rPr>
            <a:t/>
          </a:r>
          <a:br>
            <a:rPr lang="en-US" altLang="zh-TW" sz="2000" baseline="0" dirty="0" smtClean="0">
              <a:ea typeface="標楷體" panose="03000509000000000000" pitchFamily="65" charset="-120"/>
            </a:rPr>
          </a:br>
          <a:r>
            <a:rPr lang="zh-TW" altLang="en-US" sz="2000" baseline="0" dirty="0" smtClean="0">
              <a:ea typeface="標楷體" panose="03000509000000000000" pitchFamily="65" charset="-120"/>
            </a:rPr>
            <a:t>連結類型與內容相關性</a:t>
          </a:r>
          <a:endParaRPr lang="zh-TW" altLang="en-US" sz="2000" baseline="0" dirty="0">
            <a:ea typeface="標楷體" panose="03000509000000000000" pitchFamily="65" charset="-120"/>
          </a:endParaRPr>
        </a:p>
      </dgm:t>
    </dgm:pt>
    <dgm:pt modelId="{7EE9F9D7-94AF-4EB1-BA42-16B494DD22E7}" type="parTrans" cxnId="{F202D1CA-430E-41F6-A586-415F41C282E9}">
      <dgm:prSet/>
      <dgm:spPr/>
      <dgm:t>
        <a:bodyPr/>
        <a:lstStyle/>
        <a:p>
          <a:endParaRPr lang="zh-TW" altLang="en-US" sz="2000"/>
        </a:p>
      </dgm:t>
    </dgm:pt>
    <dgm:pt modelId="{C001E716-0FB1-429E-A38A-B2D9C49F479A}" type="sibTrans" cxnId="{F202D1CA-430E-41F6-A586-415F41C282E9}">
      <dgm:prSet/>
      <dgm:spPr/>
      <dgm:t>
        <a:bodyPr/>
        <a:lstStyle/>
        <a:p>
          <a:endParaRPr lang="zh-TW" altLang="en-US" sz="2000"/>
        </a:p>
      </dgm:t>
    </dgm:pt>
    <dgm:pt modelId="{727A0383-8669-46FA-AEC0-B54CEC9F30A2}" type="pres">
      <dgm:prSet presAssocID="{469B5029-E1E5-4B36-A188-3029A80E87D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EFBFCE8D-E720-4C1A-9453-B702C82BD4D4}" type="pres">
      <dgm:prSet presAssocID="{59F7465E-9A2B-4DD7-925E-7672BC410057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97B5B65-41D8-4646-8717-6988DBBA90EB}" type="pres">
      <dgm:prSet presAssocID="{9A1B8AF5-D0AB-4DF2-B5F8-7E9364DF6DEB}" presName="sibTrans" presStyleLbl="sibTrans2D1" presStyleIdx="0" presStyleCnt="6"/>
      <dgm:spPr/>
      <dgm:t>
        <a:bodyPr/>
        <a:lstStyle/>
        <a:p>
          <a:endParaRPr lang="zh-TW" altLang="en-US"/>
        </a:p>
      </dgm:t>
    </dgm:pt>
    <dgm:pt modelId="{A3AC687C-F470-4C23-B742-E29AA1EA819F}" type="pres">
      <dgm:prSet presAssocID="{9A1B8AF5-D0AB-4DF2-B5F8-7E9364DF6DEB}" presName="connectorText" presStyleLbl="sibTrans2D1" presStyleIdx="0" presStyleCnt="6"/>
      <dgm:spPr/>
      <dgm:t>
        <a:bodyPr/>
        <a:lstStyle/>
        <a:p>
          <a:endParaRPr lang="zh-TW" altLang="en-US"/>
        </a:p>
      </dgm:t>
    </dgm:pt>
    <dgm:pt modelId="{48B7BDD9-4C33-4034-BDD7-DE28CDB55C3E}" type="pres">
      <dgm:prSet presAssocID="{2C146EB3-C238-4516-BB04-D55B6336E8DE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CAC7DD9-F691-4DBB-AC32-45C34508DE1B}" type="pres">
      <dgm:prSet presAssocID="{F52B7293-44F4-40F9-B5C8-9CF2C26F978C}" presName="sibTrans" presStyleLbl="sibTrans2D1" presStyleIdx="1" presStyleCnt="6"/>
      <dgm:spPr/>
      <dgm:t>
        <a:bodyPr/>
        <a:lstStyle/>
        <a:p>
          <a:endParaRPr lang="zh-TW" altLang="en-US"/>
        </a:p>
      </dgm:t>
    </dgm:pt>
    <dgm:pt modelId="{1288ED45-1A77-463D-9A2F-1AC841E5F1CC}" type="pres">
      <dgm:prSet presAssocID="{F52B7293-44F4-40F9-B5C8-9CF2C26F978C}" presName="connectorText" presStyleLbl="sibTrans2D1" presStyleIdx="1" presStyleCnt="6"/>
      <dgm:spPr/>
      <dgm:t>
        <a:bodyPr/>
        <a:lstStyle/>
        <a:p>
          <a:endParaRPr lang="zh-TW" altLang="en-US"/>
        </a:p>
      </dgm:t>
    </dgm:pt>
    <dgm:pt modelId="{85A36D36-6A77-4C21-B149-FB6946EE320A}" type="pres">
      <dgm:prSet presAssocID="{1FA2B8C4-5403-433D-B399-52B0CC8831BD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25E4293-4C4F-47B3-8451-D36F829F1D71}" type="pres">
      <dgm:prSet presAssocID="{655152B5-1B8A-4EB8-8D03-DB628BEE8403}" presName="sibTrans" presStyleLbl="sibTrans2D1" presStyleIdx="2" presStyleCnt="6"/>
      <dgm:spPr/>
      <dgm:t>
        <a:bodyPr/>
        <a:lstStyle/>
        <a:p>
          <a:endParaRPr lang="zh-TW" altLang="en-US"/>
        </a:p>
      </dgm:t>
    </dgm:pt>
    <dgm:pt modelId="{166FBC2E-0CDE-4646-B071-3BAAFFDF39B6}" type="pres">
      <dgm:prSet presAssocID="{655152B5-1B8A-4EB8-8D03-DB628BEE8403}" presName="connectorText" presStyleLbl="sibTrans2D1" presStyleIdx="2" presStyleCnt="6"/>
      <dgm:spPr/>
      <dgm:t>
        <a:bodyPr/>
        <a:lstStyle/>
        <a:p>
          <a:endParaRPr lang="zh-TW" altLang="en-US"/>
        </a:p>
      </dgm:t>
    </dgm:pt>
    <dgm:pt modelId="{7A97DA12-732B-4131-9F96-6226989CBF44}" type="pres">
      <dgm:prSet presAssocID="{19EFECB9-BC3D-4E97-86CA-17AED9A4B99B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4D34397-6DAD-44C0-BCAC-314AB2B83F37}" type="pres">
      <dgm:prSet presAssocID="{7A13DC08-469F-49B0-B0FE-DCD4792FA59C}" presName="sibTrans" presStyleLbl="sibTrans2D1" presStyleIdx="3" presStyleCnt="6"/>
      <dgm:spPr/>
      <dgm:t>
        <a:bodyPr/>
        <a:lstStyle/>
        <a:p>
          <a:endParaRPr lang="zh-TW" altLang="en-US"/>
        </a:p>
      </dgm:t>
    </dgm:pt>
    <dgm:pt modelId="{EDB22797-3EBC-42BC-9A76-24EC511CFEF4}" type="pres">
      <dgm:prSet presAssocID="{7A13DC08-469F-49B0-B0FE-DCD4792FA59C}" presName="connectorText" presStyleLbl="sibTrans2D1" presStyleIdx="3" presStyleCnt="6"/>
      <dgm:spPr/>
      <dgm:t>
        <a:bodyPr/>
        <a:lstStyle/>
        <a:p>
          <a:endParaRPr lang="zh-TW" altLang="en-US"/>
        </a:p>
      </dgm:t>
    </dgm:pt>
    <dgm:pt modelId="{7D61F86F-E0D2-44B2-B94F-9B5CBB3C6934}" type="pres">
      <dgm:prSet presAssocID="{61C52CCC-E15E-4BBB-BF94-89AE6A720419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86BD1DA-BFC7-4EF1-98BF-158221853AB9}" type="pres">
      <dgm:prSet presAssocID="{6787FFD1-CBB0-4EE4-A098-3D6AA8A0DF62}" presName="sibTrans" presStyleLbl="sibTrans2D1" presStyleIdx="4" presStyleCnt="6"/>
      <dgm:spPr/>
      <dgm:t>
        <a:bodyPr/>
        <a:lstStyle/>
        <a:p>
          <a:endParaRPr lang="zh-TW" altLang="en-US"/>
        </a:p>
      </dgm:t>
    </dgm:pt>
    <dgm:pt modelId="{29079047-B9C2-4416-B417-5B746A04418B}" type="pres">
      <dgm:prSet presAssocID="{6787FFD1-CBB0-4EE4-A098-3D6AA8A0DF62}" presName="connectorText" presStyleLbl="sibTrans2D1" presStyleIdx="4" presStyleCnt="6"/>
      <dgm:spPr/>
      <dgm:t>
        <a:bodyPr/>
        <a:lstStyle/>
        <a:p>
          <a:endParaRPr lang="zh-TW" altLang="en-US"/>
        </a:p>
      </dgm:t>
    </dgm:pt>
    <dgm:pt modelId="{3F73FB79-19BB-4829-AC9B-C13899D49B49}" type="pres">
      <dgm:prSet presAssocID="{1636658E-CEF8-4944-8F4C-A17664954640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288DC5D-3F32-4400-AD4E-798035A3C988}" type="pres">
      <dgm:prSet presAssocID="{19B4C21D-F30E-4B79-84A9-55019AB631F0}" presName="sibTrans" presStyleLbl="sibTrans2D1" presStyleIdx="5" presStyleCnt="6"/>
      <dgm:spPr/>
      <dgm:t>
        <a:bodyPr/>
        <a:lstStyle/>
        <a:p>
          <a:endParaRPr lang="zh-TW" altLang="en-US"/>
        </a:p>
      </dgm:t>
    </dgm:pt>
    <dgm:pt modelId="{5E539D5E-6F49-4FA7-B1EA-01DAD0FD2140}" type="pres">
      <dgm:prSet presAssocID="{19B4C21D-F30E-4B79-84A9-55019AB631F0}" presName="connectorText" presStyleLbl="sibTrans2D1" presStyleIdx="5" presStyleCnt="6"/>
      <dgm:spPr/>
      <dgm:t>
        <a:bodyPr/>
        <a:lstStyle/>
        <a:p>
          <a:endParaRPr lang="zh-TW" altLang="en-US"/>
        </a:p>
      </dgm:t>
    </dgm:pt>
    <dgm:pt modelId="{53889472-80E2-4DAD-9027-60A606768882}" type="pres">
      <dgm:prSet presAssocID="{9E63738A-157D-4CB5-9558-2BBB62FC4693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299E44C3-65D4-456E-BCE1-3BA2AE64DBC0}" type="presOf" srcId="{F52B7293-44F4-40F9-B5C8-9CF2C26F978C}" destId="{3CAC7DD9-F691-4DBB-AC32-45C34508DE1B}" srcOrd="0" destOrd="0" presId="urn:microsoft.com/office/officeart/2005/8/layout/process5"/>
    <dgm:cxn modelId="{00B36AF1-6C1E-4F81-B0F7-5E58ACD23136}" type="presOf" srcId="{6787FFD1-CBB0-4EE4-A098-3D6AA8A0DF62}" destId="{29079047-B9C2-4416-B417-5B746A04418B}" srcOrd="1" destOrd="0" presId="urn:microsoft.com/office/officeart/2005/8/layout/process5"/>
    <dgm:cxn modelId="{60EA8BBD-9DB5-462A-A6E4-FE6741B679D2}" type="presOf" srcId="{655152B5-1B8A-4EB8-8D03-DB628BEE8403}" destId="{225E4293-4C4F-47B3-8451-D36F829F1D71}" srcOrd="0" destOrd="0" presId="urn:microsoft.com/office/officeart/2005/8/layout/process5"/>
    <dgm:cxn modelId="{AC3F4939-CC09-423C-8A18-25DA019A3064}" srcId="{469B5029-E1E5-4B36-A188-3029A80E87DB}" destId="{1636658E-CEF8-4944-8F4C-A17664954640}" srcOrd="5" destOrd="0" parTransId="{E1EAB4DC-84D4-4C1B-A406-3CE677EE5132}" sibTransId="{19B4C21D-F30E-4B79-84A9-55019AB631F0}"/>
    <dgm:cxn modelId="{F202D1CA-430E-41F6-A586-415F41C282E9}" srcId="{469B5029-E1E5-4B36-A188-3029A80E87DB}" destId="{9E63738A-157D-4CB5-9558-2BBB62FC4693}" srcOrd="6" destOrd="0" parTransId="{7EE9F9D7-94AF-4EB1-BA42-16B494DD22E7}" sibTransId="{C001E716-0FB1-429E-A38A-B2D9C49F479A}"/>
    <dgm:cxn modelId="{1857D397-2F72-43B2-925E-4637D9FDFC41}" type="presOf" srcId="{7A13DC08-469F-49B0-B0FE-DCD4792FA59C}" destId="{EDB22797-3EBC-42BC-9A76-24EC511CFEF4}" srcOrd="1" destOrd="0" presId="urn:microsoft.com/office/officeart/2005/8/layout/process5"/>
    <dgm:cxn modelId="{7A73A88B-4315-43A2-AD70-27509A17302C}" type="presOf" srcId="{19B4C21D-F30E-4B79-84A9-55019AB631F0}" destId="{6288DC5D-3F32-4400-AD4E-798035A3C988}" srcOrd="0" destOrd="0" presId="urn:microsoft.com/office/officeart/2005/8/layout/process5"/>
    <dgm:cxn modelId="{8CD3A283-AA22-4FB8-A43B-B6490A04FA6E}" type="presOf" srcId="{2C146EB3-C238-4516-BB04-D55B6336E8DE}" destId="{48B7BDD9-4C33-4034-BDD7-DE28CDB55C3E}" srcOrd="0" destOrd="0" presId="urn:microsoft.com/office/officeart/2005/8/layout/process5"/>
    <dgm:cxn modelId="{E1A743CB-B6FD-40F2-BA18-9E0B397F451C}" type="presOf" srcId="{9A1B8AF5-D0AB-4DF2-B5F8-7E9364DF6DEB}" destId="{197B5B65-41D8-4646-8717-6988DBBA90EB}" srcOrd="0" destOrd="0" presId="urn:microsoft.com/office/officeart/2005/8/layout/process5"/>
    <dgm:cxn modelId="{5F98F8E0-6860-4F79-A499-A00D6B95CA35}" type="presOf" srcId="{1FA2B8C4-5403-433D-B399-52B0CC8831BD}" destId="{85A36D36-6A77-4C21-B149-FB6946EE320A}" srcOrd="0" destOrd="0" presId="urn:microsoft.com/office/officeart/2005/8/layout/process5"/>
    <dgm:cxn modelId="{07049983-D51D-4647-BBBB-17867209A343}" srcId="{469B5029-E1E5-4B36-A188-3029A80E87DB}" destId="{59F7465E-9A2B-4DD7-925E-7672BC410057}" srcOrd="0" destOrd="0" parTransId="{6FCC1BF9-9B35-492A-87BA-01121566C6F3}" sibTransId="{9A1B8AF5-D0AB-4DF2-B5F8-7E9364DF6DEB}"/>
    <dgm:cxn modelId="{D32C0BFA-D484-4B1B-AD65-A8BA555A3774}" type="presOf" srcId="{19B4C21D-F30E-4B79-84A9-55019AB631F0}" destId="{5E539D5E-6F49-4FA7-B1EA-01DAD0FD2140}" srcOrd="1" destOrd="0" presId="urn:microsoft.com/office/officeart/2005/8/layout/process5"/>
    <dgm:cxn modelId="{03E514E2-9EAC-477A-AD7E-D917AF839CE5}" type="presOf" srcId="{7A13DC08-469F-49B0-B0FE-DCD4792FA59C}" destId="{B4D34397-6DAD-44C0-BCAC-314AB2B83F37}" srcOrd="0" destOrd="0" presId="urn:microsoft.com/office/officeart/2005/8/layout/process5"/>
    <dgm:cxn modelId="{4A96B23D-4389-4B84-A056-0D81D97CBF9F}" type="presOf" srcId="{9A1B8AF5-D0AB-4DF2-B5F8-7E9364DF6DEB}" destId="{A3AC687C-F470-4C23-B742-E29AA1EA819F}" srcOrd="1" destOrd="0" presId="urn:microsoft.com/office/officeart/2005/8/layout/process5"/>
    <dgm:cxn modelId="{F56D3768-14B2-486B-AB6B-6E817CCBAA2F}" type="presOf" srcId="{469B5029-E1E5-4B36-A188-3029A80E87DB}" destId="{727A0383-8669-46FA-AEC0-B54CEC9F30A2}" srcOrd="0" destOrd="0" presId="urn:microsoft.com/office/officeart/2005/8/layout/process5"/>
    <dgm:cxn modelId="{28A4CEE3-5EAD-4ECB-A8B3-085B4210AFB4}" type="presOf" srcId="{9E63738A-157D-4CB5-9558-2BBB62FC4693}" destId="{53889472-80E2-4DAD-9027-60A606768882}" srcOrd="0" destOrd="0" presId="urn:microsoft.com/office/officeart/2005/8/layout/process5"/>
    <dgm:cxn modelId="{83728B27-C5E6-4F17-AF03-5BCB3C14100C}" type="presOf" srcId="{19EFECB9-BC3D-4E97-86CA-17AED9A4B99B}" destId="{7A97DA12-732B-4131-9F96-6226989CBF44}" srcOrd="0" destOrd="0" presId="urn:microsoft.com/office/officeart/2005/8/layout/process5"/>
    <dgm:cxn modelId="{A16DC81A-349A-4AB2-B47F-27FBAED9C41B}" srcId="{469B5029-E1E5-4B36-A188-3029A80E87DB}" destId="{2C146EB3-C238-4516-BB04-D55B6336E8DE}" srcOrd="1" destOrd="0" parTransId="{BFA7DDB7-9F7C-4927-A631-FC122BDB494A}" sibTransId="{F52B7293-44F4-40F9-B5C8-9CF2C26F978C}"/>
    <dgm:cxn modelId="{0D892305-7A20-4B46-8123-E7E2BDEFA0A2}" type="presOf" srcId="{59F7465E-9A2B-4DD7-925E-7672BC410057}" destId="{EFBFCE8D-E720-4C1A-9453-B702C82BD4D4}" srcOrd="0" destOrd="0" presId="urn:microsoft.com/office/officeart/2005/8/layout/process5"/>
    <dgm:cxn modelId="{17C31471-0BE1-49A1-B3F4-0C228992C6A9}" type="presOf" srcId="{61C52CCC-E15E-4BBB-BF94-89AE6A720419}" destId="{7D61F86F-E0D2-44B2-B94F-9B5CBB3C6934}" srcOrd="0" destOrd="0" presId="urn:microsoft.com/office/officeart/2005/8/layout/process5"/>
    <dgm:cxn modelId="{D0990064-7461-4063-A4AF-8410EA8ECD3F}" srcId="{469B5029-E1E5-4B36-A188-3029A80E87DB}" destId="{1FA2B8C4-5403-433D-B399-52B0CC8831BD}" srcOrd="2" destOrd="0" parTransId="{15CA0DA1-1917-4A51-A4BB-106889B35246}" sibTransId="{655152B5-1B8A-4EB8-8D03-DB628BEE8403}"/>
    <dgm:cxn modelId="{461EE579-FEFF-4D02-B228-F30BA9B19A71}" type="presOf" srcId="{655152B5-1B8A-4EB8-8D03-DB628BEE8403}" destId="{166FBC2E-0CDE-4646-B071-3BAAFFDF39B6}" srcOrd="1" destOrd="0" presId="urn:microsoft.com/office/officeart/2005/8/layout/process5"/>
    <dgm:cxn modelId="{CC3D703C-D6BD-4E59-9A09-1C08F0F23B85}" srcId="{469B5029-E1E5-4B36-A188-3029A80E87DB}" destId="{19EFECB9-BC3D-4E97-86CA-17AED9A4B99B}" srcOrd="3" destOrd="0" parTransId="{A94FE68D-BB53-4AEC-87D9-8C5B751C949B}" sibTransId="{7A13DC08-469F-49B0-B0FE-DCD4792FA59C}"/>
    <dgm:cxn modelId="{C7E8BF3E-3499-4A5E-A39B-F49452B3AF75}" type="presOf" srcId="{6787FFD1-CBB0-4EE4-A098-3D6AA8A0DF62}" destId="{686BD1DA-BFC7-4EF1-98BF-158221853AB9}" srcOrd="0" destOrd="0" presId="urn:microsoft.com/office/officeart/2005/8/layout/process5"/>
    <dgm:cxn modelId="{FCA09974-F468-4E3C-A8E8-1D2DDE3F81F1}" type="presOf" srcId="{F52B7293-44F4-40F9-B5C8-9CF2C26F978C}" destId="{1288ED45-1A77-463D-9A2F-1AC841E5F1CC}" srcOrd="1" destOrd="0" presId="urn:microsoft.com/office/officeart/2005/8/layout/process5"/>
    <dgm:cxn modelId="{9129A580-78AE-4B8C-A113-1AACE3A1845D}" srcId="{469B5029-E1E5-4B36-A188-3029A80E87DB}" destId="{61C52CCC-E15E-4BBB-BF94-89AE6A720419}" srcOrd="4" destOrd="0" parTransId="{65EC587D-4957-4624-B697-EC328B2919EE}" sibTransId="{6787FFD1-CBB0-4EE4-A098-3D6AA8A0DF62}"/>
    <dgm:cxn modelId="{F8A5C8E8-B61D-43CC-8F7B-EF861937F3BC}" type="presOf" srcId="{1636658E-CEF8-4944-8F4C-A17664954640}" destId="{3F73FB79-19BB-4829-AC9B-C13899D49B49}" srcOrd="0" destOrd="0" presId="urn:microsoft.com/office/officeart/2005/8/layout/process5"/>
    <dgm:cxn modelId="{9EF2E704-B98F-4594-92E4-B5097D9EC75A}" type="presParOf" srcId="{727A0383-8669-46FA-AEC0-B54CEC9F30A2}" destId="{EFBFCE8D-E720-4C1A-9453-B702C82BD4D4}" srcOrd="0" destOrd="0" presId="urn:microsoft.com/office/officeart/2005/8/layout/process5"/>
    <dgm:cxn modelId="{0D9CA8B8-908F-4B86-B45F-249A6A3DE95A}" type="presParOf" srcId="{727A0383-8669-46FA-AEC0-B54CEC9F30A2}" destId="{197B5B65-41D8-4646-8717-6988DBBA90EB}" srcOrd="1" destOrd="0" presId="urn:microsoft.com/office/officeart/2005/8/layout/process5"/>
    <dgm:cxn modelId="{AA7D3EDD-3CB7-4970-BCE2-DB477CCADF83}" type="presParOf" srcId="{197B5B65-41D8-4646-8717-6988DBBA90EB}" destId="{A3AC687C-F470-4C23-B742-E29AA1EA819F}" srcOrd="0" destOrd="0" presId="urn:microsoft.com/office/officeart/2005/8/layout/process5"/>
    <dgm:cxn modelId="{A7F60539-70D7-4BA3-AB75-1EC25F6C6626}" type="presParOf" srcId="{727A0383-8669-46FA-AEC0-B54CEC9F30A2}" destId="{48B7BDD9-4C33-4034-BDD7-DE28CDB55C3E}" srcOrd="2" destOrd="0" presId="urn:microsoft.com/office/officeart/2005/8/layout/process5"/>
    <dgm:cxn modelId="{FF18901B-CAAF-4A49-9F94-341B39D722C7}" type="presParOf" srcId="{727A0383-8669-46FA-AEC0-B54CEC9F30A2}" destId="{3CAC7DD9-F691-4DBB-AC32-45C34508DE1B}" srcOrd="3" destOrd="0" presId="urn:microsoft.com/office/officeart/2005/8/layout/process5"/>
    <dgm:cxn modelId="{0998CC2D-2670-4FB0-98E5-C8B45D5600EF}" type="presParOf" srcId="{3CAC7DD9-F691-4DBB-AC32-45C34508DE1B}" destId="{1288ED45-1A77-463D-9A2F-1AC841E5F1CC}" srcOrd="0" destOrd="0" presId="urn:microsoft.com/office/officeart/2005/8/layout/process5"/>
    <dgm:cxn modelId="{D1993129-A723-4EEA-A62C-5A9817C2F52E}" type="presParOf" srcId="{727A0383-8669-46FA-AEC0-B54CEC9F30A2}" destId="{85A36D36-6A77-4C21-B149-FB6946EE320A}" srcOrd="4" destOrd="0" presId="urn:microsoft.com/office/officeart/2005/8/layout/process5"/>
    <dgm:cxn modelId="{4629F210-4659-48C3-A61A-BD09255053CB}" type="presParOf" srcId="{727A0383-8669-46FA-AEC0-B54CEC9F30A2}" destId="{225E4293-4C4F-47B3-8451-D36F829F1D71}" srcOrd="5" destOrd="0" presId="urn:microsoft.com/office/officeart/2005/8/layout/process5"/>
    <dgm:cxn modelId="{F6C95173-2635-437E-8636-1BBB6DB7ED9E}" type="presParOf" srcId="{225E4293-4C4F-47B3-8451-D36F829F1D71}" destId="{166FBC2E-0CDE-4646-B071-3BAAFFDF39B6}" srcOrd="0" destOrd="0" presId="urn:microsoft.com/office/officeart/2005/8/layout/process5"/>
    <dgm:cxn modelId="{B61B05C8-1845-4F9F-8ABF-D86FCEA35B3B}" type="presParOf" srcId="{727A0383-8669-46FA-AEC0-B54CEC9F30A2}" destId="{7A97DA12-732B-4131-9F96-6226989CBF44}" srcOrd="6" destOrd="0" presId="urn:microsoft.com/office/officeart/2005/8/layout/process5"/>
    <dgm:cxn modelId="{4AC08BEE-0603-4A84-AE01-1B1F40133BB5}" type="presParOf" srcId="{727A0383-8669-46FA-AEC0-B54CEC9F30A2}" destId="{B4D34397-6DAD-44C0-BCAC-314AB2B83F37}" srcOrd="7" destOrd="0" presId="urn:microsoft.com/office/officeart/2005/8/layout/process5"/>
    <dgm:cxn modelId="{AABCD8C3-F063-4993-845E-F57C1FD31223}" type="presParOf" srcId="{B4D34397-6DAD-44C0-BCAC-314AB2B83F37}" destId="{EDB22797-3EBC-42BC-9A76-24EC511CFEF4}" srcOrd="0" destOrd="0" presId="urn:microsoft.com/office/officeart/2005/8/layout/process5"/>
    <dgm:cxn modelId="{AF9C299A-3A86-4852-B580-A558A6B66A24}" type="presParOf" srcId="{727A0383-8669-46FA-AEC0-B54CEC9F30A2}" destId="{7D61F86F-E0D2-44B2-B94F-9B5CBB3C6934}" srcOrd="8" destOrd="0" presId="urn:microsoft.com/office/officeart/2005/8/layout/process5"/>
    <dgm:cxn modelId="{0CA68E89-A893-46E8-8D12-2FD8854D2977}" type="presParOf" srcId="{727A0383-8669-46FA-AEC0-B54CEC9F30A2}" destId="{686BD1DA-BFC7-4EF1-98BF-158221853AB9}" srcOrd="9" destOrd="0" presId="urn:microsoft.com/office/officeart/2005/8/layout/process5"/>
    <dgm:cxn modelId="{1BE82B4F-22B6-449F-9C31-6273D277E4B7}" type="presParOf" srcId="{686BD1DA-BFC7-4EF1-98BF-158221853AB9}" destId="{29079047-B9C2-4416-B417-5B746A04418B}" srcOrd="0" destOrd="0" presId="urn:microsoft.com/office/officeart/2005/8/layout/process5"/>
    <dgm:cxn modelId="{3290DFCE-BD9A-4C17-80F8-5127DE77F461}" type="presParOf" srcId="{727A0383-8669-46FA-AEC0-B54CEC9F30A2}" destId="{3F73FB79-19BB-4829-AC9B-C13899D49B49}" srcOrd="10" destOrd="0" presId="urn:microsoft.com/office/officeart/2005/8/layout/process5"/>
    <dgm:cxn modelId="{5E3F94FD-7C44-4DB2-9F9E-94C63463557E}" type="presParOf" srcId="{727A0383-8669-46FA-AEC0-B54CEC9F30A2}" destId="{6288DC5D-3F32-4400-AD4E-798035A3C988}" srcOrd="11" destOrd="0" presId="urn:microsoft.com/office/officeart/2005/8/layout/process5"/>
    <dgm:cxn modelId="{6C49B8FD-DDE4-4FF7-A53B-B5792BEF2563}" type="presParOf" srcId="{6288DC5D-3F32-4400-AD4E-798035A3C988}" destId="{5E539D5E-6F49-4FA7-B1EA-01DAD0FD2140}" srcOrd="0" destOrd="0" presId="urn:microsoft.com/office/officeart/2005/8/layout/process5"/>
    <dgm:cxn modelId="{3B250C69-7B71-430E-9B63-1EAA8BAB121E}" type="presParOf" srcId="{727A0383-8669-46FA-AEC0-B54CEC9F30A2}" destId="{53889472-80E2-4DAD-9027-60A606768882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FCE8D-E720-4C1A-9453-B702C82BD4D4}">
      <dsp:nvSpPr>
        <dsp:cNvPr id="0" name=""/>
        <dsp:cNvSpPr/>
      </dsp:nvSpPr>
      <dsp:spPr>
        <a:xfrm>
          <a:off x="5810" y="344361"/>
          <a:ext cx="1736668" cy="104200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baseline="0" dirty="0" smtClean="0">
              <a:ea typeface="標楷體" panose="03000509000000000000" pitchFamily="65" charset="-120"/>
            </a:rPr>
            <a:t>原始</a:t>
          </a:r>
          <a:r>
            <a:rPr lang="en-US" altLang="zh-TW" sz="2000" kern="1200" baseline="0" dirty="0" smtClean="0">
              <a:ea typeface="標楷體" panose="03000509000000000000" pitchFamily="65" charset="-120"/>
            </a:rPr>
            <a:t>log</a:t>
          </a:r>
          <a:br>
            <a:rPr lang="en-US" altLang="zh-TW" sz="2000" kern="1200" baseline="0" dirty="0" smtClean="0">
              <a:ea typeface="標楷體" panose="03000509000000000000" pitchFamily="65" charset="-120"/>
            </a:rPr>
          </a:br>
          <a:r>
            <a:rPr lang="zh-TW" altLang="en-US" sz="2000" kern="1200" baseline="0" dirty="0" smtClean="0">
              <a:ea typeface="標楷體" panose="03000509000000000000" pitchFamily="65" charset="-120"/>
            </a:rPr>
            <a:t>資料提取</a:t>
          </a:r>
          <a:endParaRPr lang="zh-TW" altLang="en-US" sz="2000" kern="1200" baseline="0" dirty="0">
            <a:ea typeface="標楷體" panose="03000509000000000000" pitchFamily="65" charset="-120"/>
          </a:endParaRPr>
        </a:p>
      </dsp:txBody>
      <dsp:txXfrm>
        <a:off x="36329" y="374880"/>
        <a:ext cx="1675630" cy="980962"/>
      </dsp:txXfrm>
    </dsp:sp>
    <dsp:sp modelId="{197B5B65-41D8-4646-8717-6988DBBA90EB}">
      <dsp:nvSpPr>
        <dsp:cNvPr id="0" name=""/>
        <dsp:cNvSpPr/>
      </dsp:nvSpPr>
      <dsp:spPr>
        <a:xfrm>
          <a:off x="1895305" y="650015"/>
          <a:ext cx="368173" cy="430693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>
        <a:off x="1895305" y="736154"/>
        <a:ext cx="257721" cy="258415"/>
      </dsp:txXfrm>
    </dsp:sp>
    <dsp:sp modelId="{48B7BDD9-4C33-4034-BDD7-DE28CDB55C3E}">
      <dsp:nvSpPr>
        <dsp:cNvPr id="0" name=""/>
        <dsp:cNvSpPr/>
      </dsp:nvSpPr>
      <dsp:spPr>
        <a:xfrm>
          <a:off x="2437145" y="344361"/>
          <a:ext cx="1736668" cy="104200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baseline="0" dirty="0" smtClean="0">
              <a:ea typeface="標楷體" panose="03000509000000000000" pitchFamily="65" charset="-120"/>
            </a:rPr>
            <a:t>過濾</a:t>
          </a:r>
          <a:r>
            <a:rPr lang="en-US" altLang="zh-TW" sz="2000" kern="1200" baseline="0" dirty="0" smtClean="0">
              <a:ea typeface="標楷體" panose="03000509000000000000" pitchFamily="65" charset="-120"/>
            </a:rPr>
            <a:t/>
          </a:r>
          <a:br>
            <a:rPr lang="en-US" altLang="zh-TW" sz="2000" kern="1200" baseline="0" dirty="0" smtClean="0">
              <a:ea typeface="標楷體" panose="03000509000000000000" pitchFamily="65" charset="-120"/>
            </a:rPr>
          </a:br>
          <a:r>
            <a:rPr lang="zh-TW" altLang="en-US" sz="2000" kern="1200" baseline="0" dirty="0" smtClean="0">
              <a:ea typeface="標楷體" panose="03000509000000000000" pitchFamily="65" charset="-120"/>
            </a:rPr>
            <a:t>機器人</a:t>
          </a:r>
          <a:r>
            <a:rPr lang="en-US" altLang="zh-TW" sz="2000" kern="1200" baseline="0" dirty="0" smtClean="0">
              <a:ea typeface="標楷體" panose="03000509000000000000" pitchFamily="65" charset="-120"/>
            </a:rPr>
            <a:t/>
          </a:r>
          <a:br>
            <a:rPr lang="en-US" altLang="zh-TW" sz="2000" kern="1200" baseline="0" dirty="0" smtClean="0">
              <a:ea typeface="標楷體" panose="03000509000000000000" pitchFamily="65" charset="-120"/>
            </a:rPr>
          </a:br>
          <a:r>
            <a:rPr lang="zh-TW" altLang="en-US" sz="2000" kern="1200" baseline="0" dirty="0" smtClean="0">
              <a:ea typeface="標楷體" panose="03000509000000000000" pitchFamily="65" charset="-120"/>
            </a:rPr>
            <a:t>瀏覽紀錄</a:t>
          </a:r>
          <a:endParaRPr lang="zh-TW" altLang="en-US" sz="2000" kern="1200" baseline="0" dirty="0">
            <a:ea typeface="標楷體" panose="03000509000000000000" pitchFamily="65" charset="-120"/>
          </a:endParaRPr>
        </a:p>
      </dsp:txBody>
      <dsp:txXfrm>
        <a:off x="2467664" y="374880"/>
        <a:ext cx="1675630" cy="980962"/>
      </dsp:txXfrm>
    </dsp:sp>
    <dsp:sp modelId="{3CAC7DD9-F691-4DBB-AC32-45C34508DE1B}">
      <dsp:nvSpPr>
        <dsp:cNvPr id="0" name=""/>
        <dsp:cNvSpPr/>
      </dsp:nvSpPr>
      <dsp:spPr>
        <a:xfrm>
          <a:off x="4326640" y="650015"/>
          <a:ext cx="368173" cy="430693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>
        <a:off x="4326640" y="736154"/>
        <a:ext cx="257721" cy="258415"/>
      </dsp:txXfrm>
    </dsp:sp>
    <dsp:sp modelId="{85A36D36-6A77-4C21-B149-FB6946EE320A}">
      <dsp:nvSpPr>
        <dsp:cNvPr id="0" name=""/>
        <dsp:cNvSpPr/>
      </dsp:nvSpPr>
      <dsp:spPr>
        <a:xfrm>
          <a:off x="4868481" y="344361"/>
          <a:ext cx="1736668" cy="104200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baseline="0" dirty="0" smtClean="0">
              <a:ea typeface="標楷體" panose="03000509000000000000" pitchFamily="65" charset="-120"/>
            </a:rPr>
            <a:t>切割</a:t>
          </a:r>
          <a:r>
            <a:rPr lang="en-US" altLang="zh-TW" sz="2000" kern="1200" baseline="0" dirty="0" smtClean="0">
              <a:ea typeface="標楷體" panose="03000509000000000000" pitchFamily="65" charset="-120"/>
            </a:rPr>
            <a:t/>
          </a:r>
          <a:br>
            <a:rPr lang="en-US" altLang="zh-TW" sz="2000" kern="1200" baseline="0" dirty="0" smtClean="0">
              <a:ea typeface="標楷體" panose="03000509000000000000" pitchFamily="65" charset="-120"/>
            </a:rPr>
          </a:br>
          <a:r>
            <a:rPr lang="zh-TW" altLang="en-US" sz="2000" kern="1200" baseline="0" dirty="0" smtClean="0">
              <a:ea typeface="標楷體" panose="03000509000000000000" pitchFamily="65" charset="-120"/>
            </a:rPr>
            <a:t>瀏覽區間</a:t>
          </a:r>
          <a:endParaRPr lang="zh-TW" altLang="en-US" sz="2000" kern="1200" baseline="0" dirty="0">
            <a:ea typeface="標楷體" panose="03000509000000000000" pitchFamily="65" charset="-120"/>
          </a:endParaRPr>
        </a:p>
      </dsp:txBody>
      <dsp:txXfrm>
        <a:off x="4899000" y="374880"/>
        <a:ext cx="1675630" cy="980962"/>
      </dsp:txXfrm>
    </dsp:sp>
    <dsp:sp modelId="{225E4293-4C4F-47B3-8451-D36F829F1D71}">
      <dsp:nvSpPr>
        <dsp:cNvPr id="0" name=""/>
        <dsp:cNvSpPr/>
      </dsp:nvSpPr>
      <dsp:spPr>
        <a:xfrm rot="5400000">
          <a:off x="5552728" y="1507929"/>
          <a:ext cx="368173" cy="430693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 rot="-5400000">
        <a:off x="5607607" y="1539189"/>
        <a:ext cx="258415" cy="257721"/>
      </dsp:txXfrm>
    </dsp:sp>
    <dsp:sp modelId="{7A97DA12-732B-4131-9F96-6226989CBF44}">
      <dsp:nvSpPr>
        <dsp:cNvPr id="0" name=""/>
        <dsp:cNvSpPr/>
      </dsp:nvSpPr>
      <dsp:spPr>
        <a:xfrm>
          <a:off x="4868481" y="2081030"/>
          <a:ext cx="1736668" cy="104200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baseline="0" dirty="0" smtClean="0">
              <a:ea typeface="標楷體" panose="03000509000000000000" pitchFamily="65" charset="-120"/>
            </a:rPr>
            <a:t>計算</a:t>
          </a:r>
          <a:r>
            <a:rPr lang="en-US" altLang="zh-TW" sz="2000" kern="1200" baseline="0" dirty="0" smtClean="0">
              <a:ea typeface="標楷體" panose="03000509000000000000" pitchFamily="65" charset="-120"/>
            </a:rPr>
            <a:t/>
          </a:r>
          <a:br>
            <a:rPr lang="en-US" altLang="zh-TW" sz="2000" kern="1200" baseline="0" dirty="0" smtClean="0">
              <a:ea typeface="標楷體" panose="03000509000000000000" pitchFamily="65" charset="-120"/>
            </a:rPr>
          </a:br>
          <a:r>
            <a:rPr lang="zh-TW" altLang="en-US" sz="2000" kern="1200" baseline="0" dirty="0" smtClean="0">
              <a:ea typeface="標楷體" panose="03000509000000000000" pitchFamily="65" charset="-120"/>
            </a:rPr>
            <a:t>關聯法則</a:t>
          </a:r>
          <a:endParaRPr lang="zh-TW" altLang="en-US" sz="2000" kern="1200" baseline="0" dirty="0">
            <a:ea typeface="標楷體" panose="03000509000000000000" pitchFamily="65" charset="-120"/>
          </a:endParaRPr>
        </a:p>
      </dsp:txBody>
      <dsp:txXfrm>
        <a:off x="4899000" y="2111549"/>
        <a:ext cx="1675630" cy="980962"/>
      </dsp:txXfrm>
    </dsp:sp>
    <dsp:sp modelId="{B4D34397-6DAD-44C0-BCAC-314AB2B83F37}">
      <dsp:nvSpPr>
        <dsp:cNvPr id="0" name=""/>
        <dsp:cNvSpPr/>
      </dsp:nvSpPr>
      <dsp:spPr>
        <a:xfrm rot="10800000">
          <a:off x="4347480" y="2386683"/>
          <a:ext cx="368173" cy="430693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 rot="10800000">
        <a:off x="4457932" y="2472822"/>
        <a:ext cx="257721" cy="258415"/>
      </dsp:txXfrm>
    </dsp:sp>
    <dsp:sp modelId="{7D61F86F-E0D2-44B2-B94F-9B5CBB3C6934}">
      <dsp:nvSpPr>
        <dsp:cNvPr id="0" name=""/>
        <dsp:cNvSpPr/>
      </dsp:nvSpPr>
      <dsp:spPr>
        <a:xfrm>
          <a:off x="2437145" y="2081030"/>
          <a:ext cx="1736668" cy="104200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baseline="0" dirty="0" smtClean="0">
              <a:ea typeface="標楷體" panose="03000509000000000000" pitchFamily="65" charset="-120"/>
            </a:rPr>
            <a:t>產生</a:t>
          </a:r>
          <a:r>
            <a:rPr lang="en-US" altLang="zh-TW" sz="2000" kern="1200" baseline="0" dirty="0" smtClean="0">
              <a:ea typeface="標楷體" panose="03000509000000000000" pitchFamily="65" charset="-120"/>
            </a:rPr>
            <a:t/>
          </a:r>
          <a:br>
            <a:rPr lang="en-US" altLang="zh-TW" sz="2000" kern="1200" baseline="0" dirty="0" smtClean="0">
              <a:ea typeface="標楷體" panose="03000509000000000000" pitchFamily="65" charset="-120"/>
            </a:rPr>
          </a:br>
          <a:r>
            <a:rPr lang="zh-TW" altLang="en-US" sz="2000" kern="1200" baseline="0" dirty="0" smtClean="0">
              <a:ea typeface="標楷體" panose="03000509000000000000" pitchFamily="65" charset="-120"/>
            </a:rPr>
            <a:t>隨機網路</a:t>
          </a:r>
          <a:endParaRPr lang="zh-TW" altLang="en-US" sz="2000" kern="1200" baseline="0" dirty="0">
            <a:ea typeface="標楷體" panose="03000509000000000000" pitchFamily="65" charset="-120"/>
          </a:endParaRPr>
        </a:p>
      </dsp:txBody>
      <dsp:txXfrm>
        <a:off x="2467664" y="2111549"/>
        <a:ext cx="1675630" cy="980962"/>
      </dsp:txXfrm>
    </dsp:sp>
    <dsp:sp modelId="{686BD1DA-BFC7-4EF1-98BF-158221853AB9}">
      <dsp:nvSpPr>
        <dsp:cNvPr id="0" name=""/>
        <dsp:cNvSpPr/>
      </dsp:nvSpPr>
      <dsp:spPr>
        <a:xfrm rot="10800000">
          <a:off x="1916145" y="2386683"/>
          <a:ext cx="368173" cy="430693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 rot="10800000">
        <a:off x="2026597" y="2472822"/>
        <a:ext cx="257721" cy="258415"/>
      </dsp:txXfrm>
    </dsp:sp>
    <dsp:sp modelId="{3F73FB79-19BB-4829-AC9B-C13899D49B49}">
      <dsp:nvSpPr>
        <dsp:cNvPr id="0" name=""/>
        <dsp:cNvSpPr/>
      </dsp:nvSpPr>
      <dsp:spPr>
        <a:xfrm>
          <a:off x="5810" y="2081030"/>
          <a:ext cx="1736668" cy="104200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baseline="0" dirty="0" smtClean="0">
              <a:ea typeface="標楷體" panose="03000509000000000000" pitchFamily="65" charset="-120"/>
            </a:rPr>
            <a:t>判斷</a:t>
          </a:r>
          <a:r>
            <a:rPr lang="en-US" altLang="zh-TW" sz="2000" kern="1200" baseline="0" dirty="0" smtClean="0">
              <a:ea typeface="標楷體" panose="03000509000000000000" pitchFamily="65" charset="-120"/>
            </a:rPr>
            <a:t/>
          </a:r>
          <a:br>
            <a:rPr lang="en-US" altLang="zh-TW" sz="2000" kern="1200" baseline="0" dirty="0" smtClean="0">
              <a:ea typeface="標楷體" panose="03000509000000000000" pitchFamily="65" charset="-120"/>
            </a:rPr>
          </a:br>
          <a:r>
            <a:rPr lang="zh-TW" altLang="en-US" sz="2000" kern="1200" baseline="0" dirty="0" smtClean="0">
              <a:ea typeface="標楷體" panose="03000509000000000000" pitchFamily="65" charset="-120"/>
            </a:rPr>
            <a:t>連結類型</a:t>
          </a:r>
          <a:endParaRPr lang="zh-TW" altLang="en-US" sz="2000" kern="1200" baseline="0" dirty="0">
            <a:ea typeface="標楷體" panose="03000509000000000000" pitchFamily="65" charset="-120"/>
          </a:endParaRPr>
        </a:p>
      </dsp:txBody>
      <dsp:txXfrm>
        <a:off x="36329" y="2111549"/>
        <a:ext cx="1675630" cy="980962"/>
      </dsp:txXfrm>
    </dsp:sp>
    <dsp:sp modelId="{6288DC5D-3F32-4400-AD4E-798035A3C988}">
      <dsp:nvSpPr>
        <dsp:cNvPr id="0" name=""/>
        <dsp:cNvSpPr/>
      </dsp:nvSpPr>
      <dsp:spPr>
        <a:xfrm rot="5400000">
          <a:off x="690057" y="3244597"/>
          <a:ext cx="368173" cy="430693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 rot="-5400000">
        <a:off x="744936" y="3275857"/>
        <a:ext cx="258415" cy="257721"/>
      </dsp:txXfrm>
    </dsp:sp>
    <dsp:sp modelId="{53889472-80E2-4DAD-9027-60A606768882}">
      <dsp:nvSpPr>
        <dsp:cNvPr id="0" name=""/>
        <dsp:cNvSpPr/>
      </dsp:nvSpPr>
      <dsp:spPr>
        <a:xfrm>
          <a:off x="5810" y="3817698"/>
          <a:ext cx="1736668" cy="104200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baseline="0" dirty="0" smtClean="0">
              <a:ea typeface="標楷體" panose="03000509000000000000" pitchFamily="65" charset="-120"/>
            </a:rPr>
            <a:t>比較</a:t>
          </a:r>
          <a:r>
            <a:rPr lang="en-US" altLang="zh-TW" sz="2000" kern="1200" baseline="0" dirty="0" smtClean="0">
              <a:ea typeface="標楷體" panose="03000509000000000000" pitchFamily="65" charset="-120"/>
            </a:rPr>
            <a:t/>
          </a:r>
          <a:br>
            <a:rPr lang="en-US" altLang="zh-TW" sz="2000" kern="1200" baseline="0" dirty="0" smtClean="0">
              <a:ea typeface="標楷體" panose="03000509000000000000" pitchFamily="65" charset="-120"/>
            </a:rPr>
          </a:br>
          <a:r>
            <a:rPr lang="zh-TW" altLang="en-US" sz="2000" kern="1200" baseline="0" dirty="0" smtClean="0">
              <a:ea typeface="標楷體" panose="03000509000000000000" pitchFamily="65" charset="-120"/>
            </a:rPr>
            <a:t>連結類型與內容相關性</a:t>
          </a:r>
          <a:endParaRPr lang="zh-TW" altLang="en-US" sz="2000" kern="1200" baseline="0" dirty="0">
            <a:ea typeface="標楷體" panose="03000509000000000000" pitchFamily="65" charset="-120"/>
          </a:endParaRPr>
        </a:p>
      </dsp:txBody>
      <dsp:txXfrm>
        <a:off x="36329" y="3848217"/>
        <a:ext cx="1675630" cy="9809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6AC4FB8F-ED15-48AB-97BD-17129D4E699D}" type="datetimeFigureOut">
              <a:rPr lang="en-US" altLang="zh-TW" smtClean="0"/>
              <a:t>2/2/2017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7E6B3739-9081-478F-812E-AE7CE140632E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BBC9D437-CD83-4825-AD0D-5E7B341BC79B}" type="datetimeFigureOut">
              <a:t>2017/2/2</a:t>
            </a:fld>
            <a:endParaRPr 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560CF8BB-EBC7-4B8F-9632-A5A136FBB880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B1438-E300-414B-ABB6-3F1B6CC0128F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4227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 latinLnBrk="0">
              <a:lnSpc>
                <a:spcPct val="75000"/>
              </a:lnSpc>
              <a:defRPr lang="zh-TW" sz="80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lang="zh-TW" sz="2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 latinLnBrk="0">
              <a:buNone/>
              <a:defRPr lang="zh-TW" sz="2000"/>
            </a:lvl2pPr>
            <a:lvl3pPr marL="914400" indent="0" algn="ctr" latinLnBrk="0">
              <a:buNone/>
              <a:defRPr lang="zh-TW" sz="1800"/>
            </a:lvl3pPr>
            <a:lvl4pPr marL="1371600" indent="0" algn="ctr" latinLnBrk="0">
              <a:buNone/>
              <a:defRPr lang="zh-TW" sz="1600"/>
            </a:lvl4pPr>
            <a:lvl5pPr marL="1828800" indent="0" algn="ctr" latinLnBrk="0">
              <a:buNone/>
              <a:defRPr lang="zh-TW" sz="1600"/>
            </a:lvl5pPr>
            <a:lvl6pPr marL="2286000" indent="0" algn="ctr" latinLnBrk="0">
              <a:buNone/>
              <a:defRPr lang="zh-TW" sz="1600"/>
            </a:lvl6pPr>
            <a:lvl7pPr marL="2743200" indent="0" algn="ctr" latinLnBrk="0">
              <a:buNone/>
              <a:defRPr lang="zh-TW" sz="1600"/>
            </a:lvl7pPr>
            <a:lvl8pPr marL="3200400" indent="0" algn="ctr" latinLnBrk="0">
              <a:buNone/>
              <a:defRPr lang="zh-TW" sz="1600"/>
            </a:lvl8pPr>
            <a:lvl9pPr marL="3657600" indent="0" algn="ctr" latinLnBrk="0">
              <a:buNone/>
              <a:defRPr lang="zh-TW"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垂直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垂直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 latinLnBrk="0">
              <a:defRPr lang="zh-TW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垂直文字版面配置區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 latinLnBrk="0">
              <a:defRPr lang="zh-TW" sz="660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2800"/>
            </a:lvl1pPr>
            <a:lvl2pPr marL="457200" indent="0" latinLnBrk="0">
              <a:buNone/>
              <a:defRPr lang="zh-TW" sz="2000"/>
            </a:lvl2pPr>
            <a:lvl3pPr marL="914400" indent="0" latinLnBrk="0">
              <a:buNone/>
              <a:defRPr lang="zh-TW" sz="1800"/>
            </a:lvl3pPr>
            <a:lvl4pPr marL="1371600" indent="0" latinLnBrk="0">
              <a:buNone/>
              <a:defRPr lang="zh-TW" sz="1600"/>
            </a:lvl4pPr>
            <a:lvl5pPr marL="1828800" indent="0" latinLnBrk="0">
              <a:buNone/>
              <a:defRPr lang="zh-TW" sz="1600"/>
            </a:lvl5pPr>
            <a:lvl6pPr marL="2286000" indent="0" latinLnBrk="0">
              <a:buNone/>
              <a:defRPr lang="zh-TW" sz="1600"/>
            </a:lvl6pPr>
            <a:lvl7pPr marL="2743200" indent="0" latinLnBrk="0">
              <a:buNone/>
              <a:defRPr lang="zh-TW" sz="1600"/>
            </a:lvl7pPr>
            <a:lvl8pPr marL="3200400" indent="0" latinLnBrk="0">
              <a:buNone/>
              <a:defRPr lang="zh-TW" sz="1600"/>
            </a:lvl8pPr>
            <a:lvl9pPr marL="3657600" indent="0" latinLnBrk="0">
              <a:buNone/>
              <a:defRPr lang="zh-TW" sz="16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 latinLnBrk="0">
              <a:defRPr lang="zh-TW" sz="2400"/>
            </a:lvl1pPr>
            <a:lvl2pPr latinLnBrk="0">
              <a:defRPr lang="zh-TW" sz="2000"/>
            </a:lvl2pPr>
            <a:lvl3pPr latinLnBrk="0">
              <a:defRPr lang="zh-TW" sz="1800"/>
            </a:lvl3pPr>
            <a:lvl4pPr latinLnBrk="0">
              <a:defRPr lang="zh-TW" sz="1600"/>
            </a:lvl4pPr>
            <a:lvl5pPr latinLnBrk="0">
              <a:defRPr lang="zh-TW" sz="1600"/>
            </a:lvl5pPr>
            <a:lvl6pPr latinLnBrk="0">
              <a:defRPr lang="zh-TW" sz="1800"/>
            </a:lvl6pPr>
            <a:lvl7pPr latinLnBrk="0">
              <a:defRPr lang="zh-TW" sz="1800"/>
            </a:lvl7pPr>
            <a:lvl8pPr latinLnBrk="0">
              <a:defRPr lang="zh-TW" sz="1800"/>
            </a:lvl8pPr>
            <a:lvl9pPr latinLnBrk="0">
              <a:defRPr lang="zh-TW" sz="18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 latinLnBrk="0">
              <a:defRPr lang="zh-TW" sz="2400"/>
            </a:lvl1pPr>
            <a:lvl2pPr latinLnBrk="0">
              <a:defRPr lang="zh-TW" sz="2000"/>
            </a:lvl2pPr>
            <a:lvl3pPr latinLnBrk="0">
              <a:defRPr lang="zh-TW" sz="1800"/>
            </a:lvl3pPr>
            <a:lvl4pPr latinLnBrk="0">
              <a:defRPr lang="zh-TW" sz="1600"/>
            </a:lvl4pPr>
            <a:lvl5pPr latinLnBrk="0">
              <a:defRPr lang="zh-TW" sz="1600"/>
            </a:lvl5pPr>
            <a:lvl6pPr latinLnBrk="0">
              <a:defRPr lang="zh-TW" sz="1800"/>
            </a:lvl6pPr>
            <a:lvl7pPr latinLnBrk="0">
              <a:defRPr lang="zh-TW" sz="1800"/>
            </a:lvl7pPr>
            <a:lvl8pPr latinLnBrk="0">
              <a:defRPr lang="zh-TW" sz="1800"/>
            </a:lvl8pPr>
            <a:lvl9pPr latinLnBrk="0">
              <a:defRPr lang="zh-TW" sz="18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 latinLnBrk="0">
              <a:spcBef>
                <a:spcPts val="0"/>
              </a:spcBef>
              <a:buNone/>
              <a:defRPr lang="zh-TW" sz="2400" b="1"/>
            </a:lvl1pPr>
            <a:lvl2pPr marL="457200" indent="0" latinLnBrk="0">
              <a:buNone/>
              <a:defRPr lang="zh-TW" sz="2000" b="1"/>
            </a:lvl2pPr>
            <a:lvl3pPr marL="914400" indent="0" latinLnBrk="0">
              <a:buNone/>
              <a:defRPr lang="zh-TW" sz="1800" b="1"/>
            </a:lvl3pPr>
            <a:lvl4pPr marL="1371600" indent="0" latinLnBrk="0">
              <a:buNone/>
              <a:defRPr lang="zh-TW" sz="1600" b="1"/>
            </a:lvl4pPr>
            <a:lvl5pPr marL="1828800" indent="0" latinLnBrk="0">
              <a:buNone/>
              <a:defRPr lang="zh-TW" sz="1600" b="1"/>
            </a:lvl5pPr>
            <a:lvl6pPr marL="2286000" indent="0" latinLnBrk="0">
              <a:buNone/>
              <a:defRPr lang="zh-TW" sz="1600" b="1"/>
            </a:lvl6pPr>
            <a:lvl7pPr marL="2743200" indent="0" latinLnBrk="0">
              <a:buNone/>
              <a:defRPr lang="zh-TW" sz="1600" b="1"/>
            </a:lvl7pPr>
            <a:lvl8pPr marL="3200400" indent="0" latinLnBrk="0">
              <a:buNone/>
              <a:defRPr lang="zh-TW" sz="1600" b="1"/>
            </a:lvl8pPr>
            <a:lvl9pPr marL="3657600" indent="0" latinLnBrk="0">
              <a:buNone/>
              <a:defRPr lang="zh-TW"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 latinLnBrk="0">
              <a:defRPr lang="zh-TW" sz="2400"/>
            </a:lvl1pPr>
            <a:lvl2pPr latinLnBrk="0">
              <a:defRPr lang="zh-TW" sz="2000"/>
            </a:lvl2pPr>
            <a:lvl3pPr latinLnBrk="0">
              <a:defRPr lang="zh-TW" sz="1800"/>
            </a:lvl3pPr>
            <a:lvl4pPr latinLnBrk="0">
              <a:defRPr lang="zh-TW" sz="1600"/>
            </a:lvl4pPr>
            <a:lvl5pPr latinLnBrk="0">
              <a:defRPr lang="zh-TW" sz="1600"/>
            </a:lvl5pPr>
            <a:lvl6pPr latinLnBrk="0">
              <a:defRPr lang="zh-TW" sz="1600"/>
            </a:lvl6pPr>
            <a:lvl7pPr latinLnBrk="0">
              <a:defRPr lang="zh-TW" sz="1600"/>
            </a:lvl7pPr>
            <a:lvl8pPr latinLnBrk="0">
              <a:defRPr lang="zh-TW" sz="1600"/>
            </a:lvl8pPr>
            <a:lvl9pPr latinLnBrk="0">
              <a:defRPr lang="zh-TW" sz="16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 latinLnBrk="0">
              <a:spcBef>
                <a:spcPts val="0"/>
              </a:spcBef>
              <a:buNone/>
              <a:defRPr lang="zh-TW" sz="2400" b="1"/>
            </a:lvl1pPr>
            <a:lvl2pPr marL="457200" indent="0" latinLnBrk="0">
              <a:buNone/>
              <a:defRPr lang="zh-TW" sz="2000" b="1"/>
            </a:lvl2pPr>
            <a:lvl3pPr marL="914400" indent="0" latinLnBrk="0">
              <a:buNone/>
              <a:defRPr lang="zh-TW" sz="1800" b="1"/>
            </a:lvl3pPr>
            <a:lvl4pPr marL="1371600" indent="0" latinLnBrk="0">
              <a:buNone/>
              <a:defRPr lang="zh-TW" sz="1600" b="1"/>
            </a:lvl4pPr>
            <a:lvl5pPr marL="1828800" indent="0" latinLnBrk="0">
              <a:buNone/>
              <a:defRPr lang="zh-TW" sz="1600" b="1"/>
            </a:lvl5pPr>
            <a:lvl6pPr marL="2286000" indent="0" latinLnBrk="0">
              <a:buNone/>
              <a:defRPr lang="zh-TW" sz="1600" b="1"/>
            </a:lvl6pPr>
            <a:lvl7pPr marL="2743200" indent="0" latinLnBrk="0">
              <a:buNone/>
              <a:defRPr lang="zh-TW" sz="1600" b="1"/>
            </a:lvl7pPr>
            <a:lvl8pPr marL="3200400" indent="0" latinLnBrk="0">
              <a:buNone/>
              <a:defRPr lang="zh-TW" sz="1600" b="1"/>
            </a:lvl8pPr>
            <a:lvl9pPr marL="3657600" indent="0" latinLnBrk="0">
              <a:buNone/>
              <a:defRPr lang="zh-TW"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 latinLnBrk="0">
              <a:defRPr lang="zh-TW" sz="2400"/>
            </a:lvl1pPr>
            <a:lvl2pPr latinLnBrk="0">
              <a:defRPr lang="zh-TW" sz="2000"/>
            </a:lvl2pPr>
            <a:lvl3pPr latinLnBrk="0">
              <a:defRPr lang="zh-TW" sz="1800"/>
            </a:lvl3pPr>
            <a:lvl4pPr latinLnBrk="0">
              <a:defRPr lang="zh-TW" sz="1600"/>
            </a:lvl4pPr>
            <a:lvl5pPr latinLnBrk="0">
              <a:defRPr lang="zh-TW" sz="1600"/>
            </a:lvl5pPr>
            <a:lvl6pPr latinLnBrk="0">
              <a:defRPr lang="zh-TW" sz="1600"/>
            </a:lvl6pPr>
            <a:lvl7pPr latinLnBrk="0">
              <a:defRPr lang="zh-TW" sz="1600"/>
            </a:lvl7pPr>
            <a:lvl8pPr latinLnBrk="0">
              <a:defRPr lang="zh-TW" sz="1600"/>
            </a:lvl8pPr>
            <a:lvl9pPr latinLnBrk="0">
              <a:defRPr lang="zh-TW" sz="16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 latinLnBrk="0">
              <a:defRPr lang="zh-TW" sz="440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 latinLnBrk="0">
              <a:defRPr lang="zh-TW" sz="2400"/>
            </a:lvl1pPr>
            <a:lvl2pPr latinLnBrk="0">
              <a:defRPr lang="zh-TW" sz="2000"/>
            </a:lvl2pPr>
            <a:lvl3pPr latinLnBrk="0">
              <a:defRPr lang="zh-TW" sz="1800"/>
            </a:lvl3pPr>
            <a:lvl4pPr latinLnBrk="0">
              <a:defRPr lang="zh-TW" sz="1600"/>
            </a:lvl4pPr>
            <a:lvl5pPr latinLnBrk="0">
              <a:defRPr lang="zh-TW" sz="1600"/>
            </a:lvl5pPr>
            <a:lvl6pPr latinLnBrk="0">
              <a:defRPr lang="zh-TW" sz="2000"/>
            </a:lvl6pPr>
            <a:lvl7pPr latinLnBrk="0">
              <a:defRPr lang="zh-TW" sz="2000"/>
            </a:lvl7pPr>
            <a:lvl8pPr latinLnBrk="0">
              <a:defRPr lang="zh-TW" sz="2000"/>
            </a:lvl8pPr>
            <a:lvl9pPr latinLnBrk="0">
              <a:defRPr lang="zh-TW"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 latinLnBrk="0">
              <a:spcBef>
                <a:spcPts val="1200"/>
              </a:spcBef>
              <a:buNone/>
              <a:defRPr lang="zh-TW" sz="2000"/>
            </a:lvl1pPr>
            <a:lvl2pPr marL="457200" indent="0" latinLnBrk="0">
              <a:buNone/>
              <a:defRPr lang="zh-TW" sz="1400"/>
            </a:lvl2pPr>
            <a:lvl3pPr marL="914400" indent="0" latinLnBrk="0">
              <a:buNone/>
              <a:defRPr lang="zh-TW" sz="1200"/>
            </a:lvl3pPr>
            <a:lvl4pPr marL="1371600" indent="0" latinLnBrk="0">
              <a:buNone/>
              <a:defRPr lang="zh-TW" sz="1000"/>
            </a:lvl4pPr>
            <a:lvl5pPr marL="1828800" indent="0" latinLnBrk="0">
              <a:buNone/>
              <a:defRPr lang="zh-TW" sz="1000"/>
            </a:lvl5pPr>
            <a:lvl6pPr marL="2286000" indent="0" latinLnBrk="0">
              <a:buNone/>
              <a:defRPr lang="zh-TW" sz="1000"/>
            </a:lvl6pPr>
            <a:lvl7pPr marL="2743200" indent="0" latinLnBrk="0">
              <a:buNone/>
              <a:defRPr lang="zh-TW" sz="1000"/>
            </a:lvl7pPr>
            <a:lvl8pPr marL="3200400" indent="0" latinLnBrk="0">
              <a:buNone/>
              <a:defRPr lang="zh-TW" sz="1000"/>
            </a:lvl8pPr>
            <a:lvl9pPr marL="3657600" indent="0" latinLnBrk="0">
              <a:buNone/>
              <a:defRPr lang="zh-TW"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 latinLnBrk="0">
              <a:defRPr lang="zh-TW" sz="4400">
                <a:solidFill>
                  <a:schemeClr val="bg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 latinLnBrk="0">
              <a:buNone/>
              <a:defRPr lang="zh-TW" sz="2400"/>
            </a:lvl1pPr>
            <a:lvl2pPr marL="457200" indent="0" latinLnBrk="0">
              <a:buNone/>
              <a:defRPr lang="zh-TW" sz="2800"/>
            </a:lvl2pPr>
            <a:lvl3pPr marL="914400" indent="0" latinLnBrk="0">
              <a:buNone/>
              <a:defRPr lang="zh-TW" sz="2400"/>
            </a:lvl3pPr>
            <a:lvl4pPr marL="1371600" indent="0" latinLnBrk="0">
              <a:buNone/>
              <a:defRPr lang="zh-TW" sz="2000"/>
            </a:lvl4pPr>
            <a:lvl5pPr marL="1828800" indent="0" latinLnBrk="0">
              <a:buNone/>
              <a:defRPr lang="zh-TW" sz="2000"/>
            </a:lvl5pPr>
            <a:lvl6pPr marL="2286000" indent="0" latinLnBrk="0">
              <a:buNone/>
              <a:defRPr lang="zh-TW" sz="2000"/>
            </a:lvl6pPr>
            <a:lvl7pPr marL="2743200" indent="0" latinLnBrk="0">
              <a:buNone/>
              <a:defRPr lang="zh-TW" sz="2000"/>
            </a:lvl7pPr>
            <a:lvl8pPr marL="3200400" indent="0" latinLnBrk="0">
              <a:buNone/>
              <a:defRPr lang="zh-TW" sz="2000"/>
            </a:lvl8pPr>
            <a:lvl9pPr marL="3657600" indent="0" latinLnBrk="0">
              <a:buNone/>
              <a:defRPr lang="zh-TW" sz="2000"/>
            </a:lvl9pPr>
          </a:lstStyle>
          <a:p>
            <a:r>
              <a:rPr lang="zh-TW" altLang="en-US" smtClean="0"/>
              <a:t>按一下圖示以新增圖片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 latinLnBrk="0">
              <a:spcBef>
                <a:spcPts val="1200"/>
              </a:spcBef>
              <a:buNone/>
              <a:defRPr lang="zh-TW" sz="2000"/>
            </a:lvl1pPr>
            <a:lvl2pPr marL="457200" indent="0" latinLnBrk="0">
              <a:buNone/>
              <a:defRPr lang="zh-TW" sz="1400"/>
            </a:lvl2pPr>
            <a:lvl3pPr marL="914400" indent="0" latinLnBrk="0">
              <a:buNone/>
              <a:defRPr lang="zh-TW" sz="1200"/>
            </a:lvl3pPr>
            <a:lvl4pPr marL="1371600" indent="0" latinLnBrk="0">
              <a:buNone/>
              <a:defRPr lang="zh-TW" sz="1000"/>
            </a:lvl4pPr>
            <a:lvl5pPr marL="1828800" indent="0" latinLnBrk="0">
              <a:buNone/>
              <a:defRPr lang="zh-TW" sz="1000"/>
            </a:lvl5pPr>
            <a:lvl6pPr marL="2286000" indent="0" latinLnBrk="0">
              <a:buNone/>
              <a:defRPr lang="zh-TW" sz="1000"/>
            </a:lvl6pPr>
            <a:lvl7pPr marL="2743200" indent="0" latinLnBrk="0">
              <a:buNone/>
              <a:defRPr lang="zh-TW" sz="1000"/>
            </a:lvl7pPr>
            <a:lvl8pPr marL="3200400" indent="0" latinLnBrk="0">
              <a:buNone/>
              <a:defRPr lang="zh-TW" sz="1000"/>
            </a:lvl8pPr>
            <a:lvl9pPr marL="3657600" indent="0" latinLnBrk="0">
              <a:buNone/>
              <a:defRPr lang="zh-TW"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1631790" y="5691673"/>
            <a:ext cx="280731" cy="778847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 latinLnBrk="0">
              <a:defRPr lang="zh-TW" sz="800">
                <a:solidFill>
                  <a:schemeClr val="tx1">
                    <a:lumMod val="60000"/>
                    <a:lumOff val="4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 latinLnBrk="0">
              <a:defRPr lang="zh-TW" sz="800">
                <a:solidFill>
                  <a:schemeClr val="tx1">
                    <a:lumMod val="60000"/>
                    <a:lumOff val="4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TW" sz="800">
                <a:solidFill>
                  <a:schemeClr val="tx1">
                    <a:lumMod val="60000"/>
                    <a:lumOff val="4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E31375A4-56A4-47D6-9801-1991572033F7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zh-TW" sz="4400" kern="1200" cap="all" baseline="0">
          <a:solidFill>
            <a:schemeClr val="accent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lang="zh-TW" sz="2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lang="zh-TW"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lang="zh-TW"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lang="zh-TW"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lang="zh-TW"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lang="zh-TW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lang="zh-TW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lang="zh-TW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lang="zh-TW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hihu.com/question/25269336" TargetMode="External"/><Relationship Id="rId2" Type="http://schemas.openxmlformats.org/officeDocument/2006/relationships/hyperlink" Target="https://aclweb.org/anthology/O/O15/O15-1017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rahuldausa/introduction-to-machine-learning-38791937" TargetMode="External"/><Relationship Id="rId2" Type="http://schemas.openxmlformats.org/officeDocument/2006/relationships/hyperlink" Target="https://zh-tw.coursera.org/learn/machine-learning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數位文化中心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數據分析簡介</a:t>
            </a:r>
            <a:endParaRPr lang="zh-TW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 smtClean="0"/>
              <a:t>實習生</a:t>
            </a:r>
            <a:r>
              <a:rPr lang="en-US" altLang="zh-TW" dirty="0" smtClean="0"/>
              <a:t>:</a:t>
            </a:r>
            <a:r>
              <a:rPr lang="zh-TW" altLang="en-US" dirty="0" smtClean="0"/>
              <a:t> 楊舜宇</a:t>
            </a:r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400" dirty="0" smtClean="0"/>
              <a:t>分析流程</a:t>
            </a:r>
            <a:endParaRPr lang="zh-TW" altLang="en-US" sz="4400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2795658"/>
              </p:ext>
            </p:extLst>
          </p:nvPr>
        </p:nvGraphicFramePr>
        <p:xfrm>
          <a:off x="2651090" y="1676400"/>
          <a:ext cx="6610960" cy="52040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9E4A4-FA18-40D5-A447-1C1BB06E02AF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3848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zh-TW" altLang="en-US" sz="4400" dirty="0" smtClean="0">
                <a:ea typeface="標楷體" panose="03000509000000000000" pitchFamily="65" charset="-120"/>
              </a:rPr>
              <a:t>判斷連結類型</a:t>
            </a:r>
            <a:r>
              <a:rPr lang="en-US" altLang="zh-TW" sz="4400" dirty="0" smtClean="0">
                <a:ea typeface="標楷體" panose="03000509000000000000" pitchFamily="65" charset="-120"/>
              </a:rPr>
              <a:t/>
            </a:r>
            <a:br>
              <a:rPr lang="en-US" altLang="zh-TW" sz="4400" dirty="0" smtClean="0">
                <a:ea typeface="標楷體" panose="03000509000000000000" pitchFamily="65" charset="-120"/>
              </a:rPr>
            </a:br>
            <a:endParaRPr lang="zh-TW" altLang="en-US" sz="4400" dirty="0">
              <a:ea typeface="標楷體" panose="03000509000000000000" pitchFamily="65" charset="-120"/>
            </a:endParaRPr>
          </a:p>
        </p:txBody>
      </p:sp>
      <p:pic>
        <p:nvPicPr>
          <p:cNvPr id="4" name="內容版面配置區 3" descr="D:\download\linkType (1).png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1004" y="1397977"/>
            <a:ext cx="5564488" cy="546002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9E4A4-FA18-40D5-A447-1C1BB06E02AF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5445893" y="1397977"/>
            <a:ext cx="4834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/>
              <a:t>內部門檻值</a:t>
            </a:r>
            <a:r>
              <a:rPr lang="en-US" altLang="zh-TW" sz="2000" dirty="0" smtClean="0"/>
              <a:t>:</a:t>
            </a:r>
            <a:r>
              <a:rPr lang="zh-TW" altLang="en-US" sz="2000" dirty="0" smtClean="0"/>
              <a:t> 共享點比例平均 </a:t>
            </a:r>
            <a:r>
              <a:rPr lang="en-US" altLang="zh-TW" sz="2000" dirty="0" smtClean="0"/>
              <a:t>-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1</a:t>
            </a:r>
            <a:r>
              <a:rPr lang="zh-TW" altLang="en-US" sz="2000" dirty="0" smtClean="0"/>
              <a:t> * 標準差</a:t>
            </a:r>
            <a:endParaRPr lang="zh-TW" altLang="en-US" sz="2000" dirty="0"/>
          </a:p>
        </p:txBody>
      </p:sp>
      <p:sp>
        <p:nvSpPr>
          <p:cNvPr id="5" name="圓角矩形 4"/>
          <p:cNvSpPr/>
          <p:nvPr/>
        </p:nvSpPr>
        <p:spPr>
          <a:xfrm>
            <a:off x="3952380" y="1387834"/>
            <a:ext cx="905164" cy="593970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6536317" y="3374901"/>
            <a:ext cx="645459" cy="23666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右箭號 9"/>
          <p:cNvSpPr/>
          <p:nvPr/>
        </p:nvSpPr>
        <p:spPr>
          <a:xfrm>
            <a:off x="6677960" y="4576604"/>
            <a:ext cx="645459" cy="23666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右箭號 10"/>
          <p:cNvSpPr/>
          <p:nvPr/>
        </p:nvSpPr>
        <p:spPr>
          <a:xfrm>
            <a:off x="6677960" y="5598967"/>
            <a:ext cx="645459" cy="23666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圓角矩形 12"/>
          <p:cNvSpPr/>
          <p:nvPr/>
        </p:nvSpPr>
        <p:spPr>
          <a:xfrm>
            <a:off x="7863382" y="5440371"/>
            <a:ext cx="849854" cy="570155"/>
          </a:xfrm>
          <a:prstGeom prst="round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948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4.07407E-6 L 0.0013 0.10533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0.10533 L 0.15039 0.10232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69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039 0.10232 L 0.14961 0.26389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8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961 0.26389 L 0.15039 0.44098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8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039 0.44098 L -0.00221 0.44375 L 0.00117 0.59167 " pathEditMode="relative" rAng="0" ptsTypes="AAA">
                                      <p:cBhvr>
                                        <p:cTn id="4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30" y="7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0.59167 L 0.15039 0.58843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61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0" presetClass="path" presetSubtype="0" accel="50000" decel="5000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039 0.58843 L 0.15039 0.67153 L -0.08698 0.67153 L -0.08698 0.09931 L -0.00235 0.09931 L 0.14674 0.09931 L 0.14674 0.26065 L -0.00326 0.26065 L -0.00326 0.33449 L 0.14948 0.33449 L 0.14948 0.43333 L -0.00144 0.43333 L -0.00144 0.59143 L 0.15039 0.58843 Z " pathEditMode="relative" rAng="0" ptsTypes="AAAAAAAAAAAAAA">
                                      <p:cBhvr>
                                        <p:cTn id="7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75" y="-20301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4154 -0.00162 L 0.04154 -0.48773 L -0.16771 -0.48773 L -0.16588 -0.45648 L -0.10416 -0.45972 L -0.10143 -0.22431 L -0.16849 -0.21643 L -0.16771 -0.15231 " pathEditMode="relative" ptsTypes="AAAAAAAAA">
                                      <p:cBhvr>
                                        <p:cTn id="7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81 -0.14814 L -1.66667E-6 -7.40741E-7 " pathEditMode="relative" rAng="0" ptsTypes="AA">
                                      <p:cBhvr>
                                        <p:cTn id="8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85" y="7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0" presetClass="path" presetSubtype="0" accel="50000" decel="5000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039 0.58843 L 0.15039 0.66389 L -0.08685 0.66389 L -0.08685 0.10069 L 0.15312 0.10069 " pathEditMode="relative" rAng="0" ptsTypes="AAAAA">
                                      <p:cBhvr>
                                        <p:cTn id="8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2" y="-20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0" presetClass="path" presetSubtype="0" accel="50000" decel="5000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04 0.10231 L 0.1504 0.05532 L 0.24389 0.05532 L 0.24389 0.72037 L 0.32071 0.72037 " pathEditMode="relative" rAng="0" ptsTypes="AAAAA">
                                      <p:cBhvr>
                                        <p:cTn id="9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16" y="2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5" grpId="1" animBg="1"/>
      <p:bldP spid="5" grpId="2" animBg="1"/>
      <p:bldP spid="5" grpId="3" animBg="1"/>
      <p:bldP spid="5" grpId="4" animBg="1"/>
      <p:bldP spid="5" grpId="5" animBg="1"/>
      <p:bldP spid="5" grpId="6" animBg="1"/>
      <p:bldP spid="5" grpId="7" animBg="1"/>
      <p:bldP spid="5" grpId="8" animBg="1"/>
      <p:bldP spid="5" grpId="9" animBg="1"/>
      <p:bldP spid="9" grpId="0" animBg="1"/>
      <p:bldP spid="9" grpId="1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3" grpId="0" animBg="1"/>
      <p:bldP spid="13" grpId="1" animBg="1"/>
      <p:bldP spid="13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圖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002" y="3173033"/>
            <a:ext cx="4763165" cy="375337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zh-TW" altLang="en-US" sz="4400" dirty="0" smtClean="0">
                <a:ea typeface="標楷體" panose="03000509000000000000" pitchFamily="65" charset="-120"/>
              </a:rPr>
              <a:t>比較連結</a:t>
            </a:r>
            <a:r>
              <a:rPr lang="zh-TW" altLang="en-US" sz="4400" dirty="0">
                <a:ea typeface="標楷體" panose="03000509000000000000" pitchFamily="65" charset="-120"/>
              </a:rPr>
              <a:t>類型與內容相關性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 smtClean="0"/>
              <a:t>使用</a:t>
            </a:r>
            <a:r>
              <a:rPr lang="en-US" altLang="zh-TW" sz="3200" dirty="0" smtClean="0"/>
              <a:t>E-</a:t>
            </a:r>
            <a:r>
              <a:rPr lang="en-US" altLang="zh-TW" sz="3200" dirty="0" err="1" smtClean="0"/>
              <a:t>HowNet</a:t>
            </a:r>
            <a:r>
              <a:rPr lang="zh-TW" altLang="en-US" sz="3200" dirty="0" smtClean="0"/>
              <a:t>的字詞比對網頁內容</a:t>
            </a:r>
            <a:endParaRPr lang="en-US" altLang="zh-TW" sz="3200" dirty="0" smtClean="0"/>
          </a:p>
          <a:p>
            <a:r>
              <a:rPr lang="zh-TW" altLang="en-US" sz="3200" dirty="0" smtClean="0"/>
              <a:t>依照對應到的關鍵詞來計算關鍵字比例</a:t>
            </a:r>
            <a:endParaRPr lang="zh-TW" altLang="en-US" sz="3200" dirty="0"/>
          </a:p>
        </p:txBody>
      </p:sp>
      <p:sp>
        <p:nvSpPr>
          <p:cNvPr id="25" name="投影片編號版面配置區 24"/>
          <p:cNvSpPr>
            <a:spLocks noGrp="1"/>
          </p:cNvSpPr>
          <p:nvPr>
            <p:ph type="sldNum" sz="quarter" idx="12"/>
          </p:nvPr>
        </p:nvSpPr>
        <p:spPr>
          <a:xfrm>
            <a:off x="1635045" y="6443508"/>
            <a:ext cx="722377" cy="201580"/>
          </a:xfrm>
        </p:spPr>
        <p:txBody>
          <a:bodyPr/>
          <a:lstStyle/>
          <a:p>
            <a:fld id="{A2B9E4A4-FA18-40D5-A447-1C1BB06E02AF}" type="slidenum">
              <a:rPr lang="zh-TW" altLang="en-US" smtClean="0"/>
              <a:t>12</a:t>
            </a:fld>
            <a:endParaRPr lang="zh-TW" altLang="en-US"/>
          </a:p>
        </p:txBody>
      </p:sp>
      <p:pic>
        <p:nvPicPr>
          <p:cNvPr id="4" name="圖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6854110" y="3501820"/>
            <a:ext cx="3741616" cy="2620258"/>
          </a:xfrm>
          <a:prstGeom prst="rect">
            <a:avLst/>
          </a:prstGeom>
        </p:spPr>
      </p:pic>
      <p:sp>
        <p:nvSpPr>
          <p:cNvPr id="21" name="弧形 20"/>
          <p:cNvSpPr/>
          <p:nvPr/>
        </p:nvSpPr>
        <p:spPr>
          <a:xfrm flipH="1">
            <a:off x="1909579" y="4108943"/>
            <a:ext cx="1336431" cy="1881554"/>
          </a:xfrm>
          <a:prstGeom prst="arc">
            <a:avLst>
              <a:gd name="adj1" fmla="val 16687806"/>
              <a:gd name="adj2" fmla="val 5735037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弧形 21"/>
          <p:cNvSpPr/>
          <p:nvPr/>
        </p:nvSpPr>
        <p:spPr>
          <a:xfrm flipH="1">
            <a:off x="1690999" y="4108943"/>
            <a:ext cx="1555009" cy="2220764"/>
          </a:xfrm>
          <a:prstGeom prst="arc">
            <a:avLst>
              <a:gd name="adj1" fmla="val 16302321"/>
              <a:gd name="adj2" fmla="val 5986268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96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400" dirty="0" smtClean="0"/>
              <a:t>實驗結果</a:t>
            </a:r>
            <a:endParaRPr lang="zh-TW" altLang="en-US" sz="4400" dirty="0"/>
          </a:p>
        </p:txBody>
      </p:sp>
      <p:sp>
        <p:nvSpPr>
          <p:cNvPr id="9" name="內容版面配置區 2"/>
          <p:cNvSpPr txBox="1">
            <a:spLocks/>
          </p:cNvSpPr>
          <p:nvPr/>
        </p:nvSpPr>
        <p:spPr>
          <a:xfrm>
            <a:off x="1981200" y="1915289"/>
            <a:ext cx="8800775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200" dirty="0"/>
              <a:t>沉沒式連結關鍵字平均最高，但標準差也</a:t>
            </a:r>
            <a:r>
              <a:rPr lang="zh-TW" altLang="en-US" sz="3200" dirty="0" smtClean="0"/>
              <a:t>大</a:t>
            </a:r>
            <a:endParaRPr lang="en-US" altLang="zh-TW" sz="3200" dirty="0" smtClean="0"/>
          </a:p>
          <a:p>
            <a:r>
              <a:rPr lang="zh-TW" altLang="en-US" sz="3200" dirty="0" smtClean="0"/>
              <a:t>強</a:t>
            </a:r>
            <a:r>
              <a:rPr lang="zh-TW" altLang="en-US" sz="3200" dirty="0"/>
              <a:t>鍵式連結較容易出現且內容相關性較</a:t>
            </a:r>
            <a:r>
              <a:rPr lang="zh-TW" altLang="en-US" sz="3200" dirty="0" smtClean="0"/>
              <a:t>大</a:t>
            </a:r>
            <a:endParaRPr lang="en-US" altLang="zh-TW" sz="3200" dirty="0" smtClean="0"/>
          </a:p>
          <a:p>
            <a:r>
              <a:rPr lang="zh-TW" altLang="en-US" sz="3200" dirty="0"/>
              <a:t>橋接式連結隨著網路階層上升，內容越不</a:t>
            </a:r>
            <a:r>
              <a:rPr lang="zh-TW" altLang="en-US" sz="3200" dirty="0" smtClean="0"/>
              <a:t>聚焦</a:t>
            </a:r>
            <a:endParaRPr lang="en-US" altLang="zh-TW" sz="3200" dirty="0" smtClean="0"/>
          </a:p>
          <a:p>
            <a:r>
              <a:rPr lang="zh-TW" altLang="en-US" sz="3200" dirty="0" smtClean="0"/>
              <a:t>全</a:t>
            </a:r>
            <a:r>
              <a:rPr lang="zh-TW" altLang="en-US" sz="3200" dirty="0"/>
              <a:t>域式和沉沒式連結兩端較</a:t>
            </a:r>
            <a:r>
              <a:rPr lang="zh-TW" altLang="en-US" sz="3200" dirty="0" smtClean="0"/>
              <a:t>容易被一起瀏覽</a:t>
            </a:r>
            <a:endParaRPr lang="en-US" altLang="zh-TW" sz="3200" dirty="0" smtClean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9E4A4-FA18-40D5-A447-1C1BB06E02AF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4434997"/>
            <a:ext cx="7935359" cy="2035523"/>
          </a:xfrm>
          <a:prstGeom prst="rect">
            <a:avLst/>
          </a:prstGeom>
        </p:spPr>
      </p:pic>
      <p:sp>
        <p:nvSpPr>
          <p:cNvPr id="16" name="圓角矩形 15"/>
          <p:cNvSpPr/>
          <p:nvPr/>
        </p:nvSpPr>
        <p:spPr>
          <a:xfrm>
            <a:off x="8059812" y="5151674"/>
            <a:ext cx="800100" cy="301084"/>
          </a:xfrm>
          <a:prstGeom prst="round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圓角矩形 16"/>
          <p:cNvSpPr/>
          <p:nvPr/>
        </p:nvSpPr>
        <p:spPr>
          <a:xfrm>
            <a:off x="8059812" y="5492402"/>
            <a:ext cx="800100" cy="301084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圓角矩形 18"/>
          <p:cNvSpPr/>
          <p:nvPr/>
        </p:nvSpPr>
        <p:spPr>
          <a:xfrm>
            <a:off x="5148779" y="5452758"/>
            <a:ext cx="2700018" cy="301084"/>
          </a:xfrm>
          <a:prstGeom prst="round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圓角矩形 19"/>
          <p:cNvSpPr/>
          <p:nvPr/>
        </p:nvSpPr>
        <p:spPr>
          <a:xfrm>
            <a:off x="4052671" y="5134063"/>
            <a:ext cx="727610" cy="301084"/>
          </a:xfrm>
          <a:prstGeom prst="round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圓角矩形 21"/>
          <p:cNvSpPr/>
          <p:nvPr/>
        </p:nvSpPr>
        <p:spPr>
          <a:xfrm>
            <a:off x="4052671" y="5793486"/>
            <a:ext cx="727610" cy="301084"/>
          </a:xfrm>
          <a:prstGeom prst="round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圓角矩形 22"/>
          <p:cNvSpPr/>
          <p:nvPr/>
        </p:nvSpPr>
        <p:spPr>
          <a:xfrm>
            <a:off x="7121186" y="6133306"/>
            <a:ext cx="1738725" cy="301084"/>
          </a:xfrm>
          <a:prstGeom prst="round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722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20" grpId="0" animBg="1"/>
      <p:bldP spid="22" grpId="0" animBg="1"/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中國古籍字詞關聯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協助人文研究者找尋古籍中的關聯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3908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使用工具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DeepLearning4J library</a:t>
            </a:r>
          </a:p>
          <a:p>
            <a:r>
              <a:rPr lang="en-US" altLang="zh-TW" dirty="0" smtClean="0"/>
              <a:t>Word2Vec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828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Word2vec</a:t>
            </a:r>
            <a:r>
              <a:rPr lang="zh-TW" altLang="en-US" dirty="0" smtClean="0"/>
              <a:t>簡介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以統計為基礎的神經網路演算法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992" y="2495790"/>
            <a:ext cx="6103239" cy="436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13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ea typeface="標楷體" panose="03000509000000000000" pitchFamily="65" charset="-120"/>
              </a:rPr>
              <a:t>Google</a:t>
            </a:r>
            <a:r>
              <a:rPr lang="zh-TW" altLang="en-US" dirty="0" smtClean="0">
                <a:latin typeface="Arial" panose="020B0604020202020204" pitchFamily="34" charset="0"/>
                <a:ea typeface="標楷體" panose="03000509000000000000" pitchFamily="65" charset="-120"/>
              </a:rPr>
              <a:t>訓練</a:t>
            </a:r>
            <a:r>
              <a:rPr lang="en-US" altLang="zh-TW" dirty="0" smtClean="0">
                <a:latin typeface="Arial" panose="020B0604020202020204" pitchFamily="34" charset="0"/>
                <a:ea typeface="標楷體" panose="03000509000000000000" pitchFamily="65" charset="-120"/>
              </a:rPr>
              <a:t>Word2Vec</a:t>
            </a:r>
            <a:endParaRPr lang="zh-TW" altLang="en-US" dirty="0">
              <a:latin typeface="Arial" panose="020B0604020202020204" pitchFamily="34" charset="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資料量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Google News 1000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億個詞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字彙量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00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萬不重複詞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資料維度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300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訓練完二進位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Model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大小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1.5G</a:t>
            </a:r>
          </a:p>
          <a:p>
            <a:pPr marL="0" indent="0">
              <a:buNone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King : Man – </a:t>
            </a:r>
            <a:r>
              <a:rPr lang="en-US" altLang="zh-TW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Moman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= Queen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5778" y="2698620"/>
            <a:ext cx="5029200" cy="37719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7140632" y="2012336"/>
            <a:ext cx="2119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其他資料集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2067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Arial" panose="020B0604020202020204" pitchFamily="34" charset="0"/>
                <a:ea typeface="標楷體" panose="03000509000000000000" pitchFamily="65" charset="-120"/>
              </a:rPr>
              <a:t>訓練</a:t>
            </a:r>
            <a:r>
              <a:rPr lang="zh-TW" altLang="en-US" dirty="0" smtClean="0">
                <a:latin typeface="Arial" panose="020B0604020202020204" pitchFamily="34" charset="0"/>
                <a:ea typeface="標楷體" panose="03000509000000000000" pitchFamily="65" charset="-120"/>
              </a:rPr>
              <a:t>模型效果</a:t>
            </a:r>
            <a:endParaRPr lang="zh-TW" altLang="en-US" dirty="0">
              <a:latin typeface="Arial" panose="020B0604020202020204" pitchFamily="34" charset="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363287" y="1845734"/>
            <a:ext cx="5012574" cy="4023360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關鍵字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梁元帝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謝晦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晉安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西蜀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劉毅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宋明帝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丹徒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義陽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獨孤信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新城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許昌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關鍵字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天子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童子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長者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大王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帝釋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阿難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尊者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舍利弗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迦葉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梵天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難陀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關鍵字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百姓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國家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之意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朝廷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其意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兄弟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互相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怨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後世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之事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父子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關鍵字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刺史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太守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大將軍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將軍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副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軍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郡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府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都督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軍事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徙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58741" y="1845735"/>
            <a:ext cx="5203767" cy="4023360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關鍵字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魏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梁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劉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周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魯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楊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張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鄭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李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唐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河間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關鍵字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且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此人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唯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不敢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猶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然後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之法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報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今日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之心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行者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關鍵字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而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其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矣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也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之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○,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天下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以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亦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乃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,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道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</a:p>
          <a:p>
            <a:pPr>
              <a:lnSpc>
                <a:spcPct val="100000"/>
              </a:lnSpc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77879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ea typeface="標楷體" panose="03000509000000000000" pitchFamily="65" charset="-120"/>
              </a:rPr>
              <a:t>Word2Vec</a:t>
            </a:r>
            <a:r>
              <a:rPr lang="zh-TW" altLang="en-US" dirty="0" smtClean="0">
                <a:latin typeface="Arial" panose="020B0604020202020204" pitchFamily="34" charset="0"/>
                <a:ea typeface="標楷體" panose="03000509000000000000" pitchFamily="65" charset="-120"/>
              </a:rPr>
              <a:t>應用</a:t>
            </a:r>
            <a:endParaRPr lang="zh-TW" altLang="en-US" dirty="0">
              <a:latin typeface="Arial" panose="020B0604020202020204" pitchFamily="34" charset="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情感分析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社群網路推薦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商品推薦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作為特徵輸入至另一個模型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文件分群檢索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(Doc2Vec)</a:t>
            </a:r>
          </a:p>
        </p:txBody>
      </p:sp>
      <p:sp>
        <p:nvSpPr>
          <p:cNvPr id="5" name="矩形 4"/>
          <p:cNvSpPr/>
          <p:nvPr/>
        </p:nvSpPr>
        <p:spPr>
          <a:xfrm>
            <a:off x="1981200" y="5499762"/>
            <a:ext cx="62749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參考論文</a:t>
            </a:r>
            <a:r>
              <a:rPr lang="en-US" altLang="zh-TW" dirty="0" smtClean="0"/>
              <a:t>:</a:t>
            </a:r>
            <a:r>
              <a:rPr lang="zh-TW" altLang="en-US" dirty="0" smtClean="0"/>
              <a:t>  </a:t>
            </a:r>
            <a:r>
              <a:rPr lang="zh-TW" altLang="en-US" dirty="0" smtClean="0">
                <a:hlinkClick r:id="rId2"/>
              </a:rPr>
              <a:t>https</a:t>
            </a:r>
            <a:r>
              <a:rPr lang="zh-TW" altLang="en-US" dirty="0">
                <a:hlinkClick r:id="rId2"/>
              </a:rPr>
              <a:t>://aclweb.org/anthology/O/O15/O15-1017</a:t>
            </a:r>
            <a:r>
              <a:rPr lang="zh-TW" altLang="en-US" dirty="0" smtClean="0">
                <a:hlinkClick r:id="rId2"/>
              </a:rPr>
              <a:t>.pdf</a:t>
            </a:r>
            <a:r>
              <a:rPr lang="zh-TW" altLang="en-US" dirty="0" smtClean="0"/>
              <a:t> 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81200" y="5022056"/>
            <a:ext cx="5036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知乎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 smtClean="0"/>
              <a:t> </a:t>
            </a:r>
            <a:r>
              <a:rPr lang="zh-TW" altLang="en-US" dirty="0" smtClean="0">
                <a:hlinkClick r:id="rId3"/>
              </a:rPr>
              <a:t>https</a:t>
            </a:r>
            <a:r>
              <a:rPr lang="zh-TW" altLang="en-US" dirty="0">
                <a:hlinkClick r:id="rId3"/>
              </a:rPr>
              <a:t>://www.zhihu.com/question/</a:t>
            </a:r>
            <a:r>
              <a:rPr lang="zh-TW" altLang="en-US" dirty="0" smtClean="0">
                <a:hlinkClick r:id="rId3"/>
              </a:rPr>
              <a:t>25269336</a:t>
            </a:r>
            <a:r>
              <a:rPr lang="zh-TW" altLang="en-US" dirty="0" smtClean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3597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大綱</a:t>
            </a:r>
            <a:endParaRPr 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 smtClean="0"/>
              <a:t>原工作項目</a:t>
            </a:r>
            <a:endParaRPr lang="en-US" altLang="zh-TW" dirty="0" smtClean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 smtClean="0"/>
              <a:t>開發環境與所需技能</a:t>
            </a:r>
            <a:endParaRPr lang="en-US" altLang="zh-TW" dirty="0" smtClean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 smtClean="0"/>
              <a:t>其他注意</a:t>
            </a:r>
            <a:r>
              <a:rPr lang="zh-TW" altLang="en-US" dirty="0"/>
              <a:t>事項</a:t>
            </a:r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二</a:t>
            </a:r>
            <a:r>
              <a:rPr lang="zh-TW" altLang="en-US" dirty="0" smtClean="0"/>
              <a:t>、開發</a:t>
            </a:r>
            <a:r>
              <a:rPr lang="zh-TW" altLang="en-US" dirty="0"/>
              <a:t>環境與所需</a:t>
            </a:r>
            <a:r>
              <a:rPr lang="zh-TW" altLang="en-US" dirty="0" smtClean="0"/>
              <a:t>技能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使用語言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smtClean="0"/>
              <a:t>Java, Python, HTML/CSS/</a:t>
            </a:r>
            <a:r>
              <a:rPr lang="en-US" altLang="zh-TW" dirty="0" err="1" smtClean="0"/>
              <a:t>Javascript</a:t>
            </a:r>
            <a:endParaRPr lang="en-US" altLang="zh-TW" dirty="0" smtClean="0"/>
          </a:p>
          <a:p>
            <a:r>
              <a:rPr lang="en-US" altLang="zh-TW" dirty="0" smtClean="0"/>
              <a:t>IDE: </a:t>
            </a:r>
            <a:r>
              <a:rPr lang="en-US" altLang="zh-TW" dirty="0" err="1" smtClean="0"/>
              <a:t>intellij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pyCharm</a:t>
            </a:r>
            <a:r>
              <a:rPr lang="en-US" altLang="zh-TW" dirty="0" smtClean="0"/>
              <a:t>, VS Code</a:t>
            </a:r>
          </a:p>
          <a:p>
            <a:r>
              <a:rPr lang="en-US" altLang="zh-TW" dirty="0" err="1" smtClean="0"/>
              <a:t>Git</a:t>
            </a:r>
            <a:r>
              <a:rPr lang="zh-TW" altLang="en-US" dirty="0" smtClean="0"/>
              <a:t>版控</a:t>
            </a:r>
            <a:endParaRPr lang="en-US" altLang="zh-TW" dirty="0" smtClean="0"/>
          </a:p>
          <a:p>
            <a:r>
              <a:rPr lang="zh-TW" altLang="en-US" dirty="0" smtClean="0"/>
              <a:t>簡單網頁撰寫 </a:t>
            </a:r>
            <a:r>
              <a:rPr lang="en-US" altLang="zh-TW" dirty="0" smtClean="0"/>
              <a:t>(</a:t>
            </a:r>
            <a:r>
              <a:rPr lang="zh-TW" altLang="en-US" dirty="0" smtClean="0"/>
              <a:t>資料視覺化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能閱讀英文論文與</a:t>
            </a:r>
            <a:r>
              <a:rPr lang="en-US" altLang="zh-TW" dirty="0" smtClean="0"/>
              <a:t>API</a:t>
            </a:r>
            <a:r>
              <a:rPr lang="zh-TW" altLang="en-US" dirty="0" smtClean="0"/>
              <a:t>文件</a:t>
            </a:r>
            <a:endParaRPr lang="en-US" altLang="zh-TW" dirty="0" smtClean="0"/>
          </a:p>
          <a:p>
            <a:r>
              <a:rPr lang="zh-TW" altLang="en-US" dirty="0" smtClean="0"/>
              <a:t>基礎線性代數與</a:t>
            </a:r>
            <a:r>
              <a:rPr lang="zh-TW" altLang="en-US" dirty="0"/>
              <a:t>、</a:t>
            </a:r>
            <a:r>
              <a:rPr lang="zh-TW" altLang="en-US" dirty="0" smtClean="0"/>
              <a:t>微積分與機率</a:t>
            </a:r>
            <a:endParaRPr lang="en-US" altLang="zh-TW" dirty="0" smtClean="0"/>
          </a:p>
          <a:p>
            <a:r>
              <a:rPr lang="zh-TW" altLang="en-US" dirty="0" smtClean="0"/>
              <a:t>獨立思考與分析問</a:t>
            </a:r>
            <a:r>
              <a:rPr lang="zh-TW" altLang="en-US" dirty="0"/>
              <a:t>題</a:t>
            </a:r>
            <a:endParaRPr lang="en-US" altLang="zh-TW" dirty="0" smtClean="0"/>
          </a:p>
          <a:p>
            <a:r>
              <a:rPr lang="zh-TW" altLang="en-US" dirty="0" smtClean="0"/>
              <a:t>一顆好奇的心與耐心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24392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機器學習資</a:t>
            </a:r>
            <a:r>
              <a:rPr lang="zh-TW" altLang="en-US" dirty="0"/>
              <a:t>源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Coursera </a:t>
            </a:r>
            <a:r>
              <a:rPr lang="en-US" altLang="zh-TW" dirty="0" err="1" smtClean="0"/>
              <a:t>Standford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Mechine</a:t>
            </a:r>
            <a:r>
              <a:rPr lang="en-US" altLang="zh-TW" dirty="0"/>
              <a:t> Learning</a:t>
            </a:r>
            <a:br>
              <a:rPr lang="en-US" altLang="zh-TW" dirty="0"/>
            </a:br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zh-tw.coursera.org/learn/machine-learning</a:t>
            </a:r>
            <a:r>
              <a:rPr lang="en-US" altLang="zh-TW" dirty="0" smtClean="0"/>
              <a:t> </a:t>
            </a:r>
          </a:p>
          <a:p>
            <a:r>
              <a:rPr lang="en-US" altLang="zh-TW" dirty="0" err="1" smtClean="0"/>
              <a:t>Mechine</a:t>
            </a:r>
            <a:r>
              <a:rPr lang="en-US" altLang="zh-TW" dirty="0" smtClean="0"/>
              <a:t> Learning </a:t>
            </a:r>
            <a:r>
              <a:rPr lang="zh-TW" altLang="en-US" dirty="0" smtClean="0"/>
              <a:t>介紹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>
                <a:hlinkClick r:id="rId3"/>
              </a:rPr>
              <a:t>http://</a:t>
            </a:r>
            <a:r>
              <a:rPr lang="en-US" altLang="zh-TW" dirty="0" smtClean="0">
                <a:hlinkClick r:id="rId3"/>
              </a:rPr>
              <a:t>www.slideshare.net/rahuldausa/introduction-to-machine-learning-38791937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zh-TW" altLang="en-US" dirty="0" smtClean="0"/>
              <a:t>資料科學網站 </a:t>
            </a:r>
            <a:r>
              <a:rPr lang="en-US" altLang="zh-TW" dirty="0" err="1" smtClean="0"/>
              <a:t>Kaggle</a:t>
            </a:r>
            <a:endParaRPr lang="en-US" altLang="zh-TW" dirty="0" smtClean="0"/>
          </a:p>
          <a:p>
            <a:r>
              <a:rPr lang="en-US" altLang="zh-TW" dirty="0" err="1" smtClean="0"/>
              <a:t>SlideShare</a:t>
            </a:r>
            <a:endParaRPr lang="en-US" altLang="zh-TW" dirty="0" smtClean="0"/>
          </a:p>
          <a:p>
            <a:r>
              <a:rPr lang="zh-TW" altLang="en-US" dirty="0" smtClean="0"/>
              <a:t>之乎</a:t>
            </a:r>
            <a:endParaRPr lang="en-US" altLang="zh-TW" dirty="0" smtClean="0"/>
          </a:p>
          <a:p>
            <a:r>
              <a:rPr lang="en-US" altLang="zh-TW" dirty="0" err="1" smtClean="0"/>
              <a:t>Youtube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626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三、 其他注意</a:t>
            </a:r>
            <a:r>
              <a:rPr lang="zh-TW" altLang="en-US" dirty="0"/>
              <a:t>事項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每天記錄工作進度</a:t>
            </a:r>
            <a:endParaRPr lang="en-US" altLang="zh-TW" dirty="0" smtClean="0"/>
          </a:p>
          <a:p>
            <a:r>
              <a:rPr lang="zh-TW" altLang="en-US" dirty="0" smtClean="0"/>
              <a:t>一兩周報告一次進度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	</a:t>
            </a:r>
            <a:r>
              <a:rPr lang="zh-TW" altLang="en-US" dirty="0" smtClean="0"/>
              <a:t>建立</a:t>
            </a:r>
            <a:r>
              <a:rPr lang="en-US" altLang="zh-TW" dirty="0" smtClean="0"/>
              <a:t>Office</a:t>
            </a:r>
            <a:r>
              <a:rPr lang="zh-TW" altLang="en-US" dirty="0" smtClean="0"/>
              <a:t>範本讓簡報一致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	</a:t>
            </a:r>
            <a:r>
              <a:rPr lang="zh-TW" altLang="en-US" dirty="0" smtClean="0"/>
              <a:t>簡報平常就可以寫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	</a:t>
            </a:r>
            <a:r>
              <a:rPr lang="zh-TW" altLang="en-US" dirty="0" smtClean="0"/>
              <a:t>提出自己的觀點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	</a:t>
            </a:r>
            <a:r>
              <a:rPr lang="zh-TW" altLang="en-US" dirty="0" smtClean="0"/>
              <a:t>對其他人的報告提出建議或疑問</a:t>
            </a:r>
            <a:endParaRPr lang="en-US" altLang="zh-TW" dirty="0" smtClean="0"/>
          </a:p>
          <a:p>
            <a:r>
              <a:rPr lang="zh-TW" altLang="en-US" dirty="0" smtClean="0"/>
              <a:t>有疑問找主管討論</a:t>
            </a:r>
            <a:endParaRPr lang="en-US" altLang="zh-TW" dirty="0" smtClean="0"/>
          </a:p>
          <a:p>
            <a:r>
              <a:rPr lang="zh-TW" altLang="en-US" dirty="0" smtClean="0"/>
              <a:t>找論文或線上課程了解原理</a:t>
            </a:r>
            <a:endParaRPr lang="en-US" altLang="zh-TW" dirty="0" smtClean="0"/>
          </a:p>
          <a:p>
            <a:r>
              <a:rPr lang="zh-TW" altLang="en-US" dirty="0" smtClean="0"/>
              <a:t>有什麼需要可以在開會提出</a:t>
            </a:r>
            <a:r>
              <a:rPr lang="zh-TW" altLang="en-US" dirty="0"/>
              <a:t>來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	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9610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實習生</a:t>
            </a:r>
            <a:r>
              <a:rPr lang="en-US" altLang="zh-TW" dirty="0" smtClean="0"/>
              <a:t>NAS</a:t>
            </a:r>
            <a:r>
              <a:rPr lang="zh-TW" altLang="en-US" dirty="0" smtClean="0"/>
              <a:t>空間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	IP:</a:t>
            </a:r>
            <a:r>
              <a:rPr lang="zh-TW" altLang="en-US" dirty="0" smtClean="0"/>
              <a:t> </a:t>
            </a:r>
            <a:r>
              <a:rPr lang="en-US" altLang="zh-TW" dirty="0" smtClean="0"/>
              <a:t>10.100.143.3</a:t>
            </a:r>
            <a:br>
              <a:rPr lang="en-US" altLang="zh-TW" dirty="0" smtClean="0"/>
            </a:br>
            <a:r>
              <a:rPr lang="en-US" altLang="zh-TW" dirty="0" smtClean="0"/>
              <a:t>	</a:t>
            </a:r>
            <a:r>
              <a:rPr lang="zh-TW" altLang="en-US" dirty="0" smtClean="0"/>
              <a:t>資料夾名稱</a:t>
            </a:r>
            <a:r>
              <a:rPr lang="en-US" altLang="zh-TW" dirty="0" smtClean="0"/>
              <a:t>:</a:t>
            </a:r>
            <a:r>
              <a:rPr lang="zh-TW" altLang="en-US" dirty="0" smtClean="0"/>
              <a:t> 技術組工讀生專區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	</a:t>
            </a:r>
            <a:r>
              <a:rPr lang="zh-TW" altLang="en-US" dirty="0" smtClean="0"/>
              <a:t>到檔案總管新增網路位置</a:t>
            </a:r>
            <a:r>
              <a:rPr lang="en-US" altLang="zh-TW" dirty="0" smtClean="0"/>
              <a:t>:</a:t>
            </a:r>
            <a:br>
              <a:rPr lang="en-US" altLang="zh-TW" dirty="0" smtClean="0"/>
            </a:br>
            <a:r>
              <a:rPr lang="en-US" altLang="zh-TW" dirty="0" smtClean="0"/>
              <a:t>		\\10.100.143.3\</a:t>
            </a:r>
            <a:r>
              <a:rPr lang="zh-TW" altLang="en-US" dirty="0"/>
              <a:t>技術組工讀生</a:t>
            </a:r>
            <a:r>
              <a:rPr lang="zh-TW" altLang="en-US" dirty="0" smtClean="0"/>
              <a:t>專區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	</a:t>
            </a:r>
            <a:r>
              <a:rPr lang="zh-TW" altLang="en-US" dirty="0" smtClean="0"/>
              <a:t>帳戶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yzu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	</a:t>
            </a:r>
            <a:r>
              <a:rPr lang="zh-TW" altLang="en-US" dirty="0" smtClean="0"/>
              <a:t>密碼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yzuasdc</a:t>
            </a:r>
            <a:endParaRPr lang="en-US" altLang="zh-TW" dirty="0" smtClean="0"/>
          </a:p>
          <a:p>
            <a:r>
              <a:rPr lang="en-US" altLang="zh-TW" dirty="0" smtClean="0"/>
              <a:t>WIFI</a:t>
            </a:r>
            <a:r>
              <a:rPr lang="zh-TW" altLang="en-US" dirty="0" smtClean="0"/>
              <a:t>密碼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smtClean="0"/>
              <a:t>1111111111 (10</a:t>
            </a:r>
            <a:r>
              <a:rPr lang="zh-TW" altLang="en-US" dirty="0" smtClean="0"/>
              <a:t>個 </a:t>
            </a:r>
            <a:r>
              <a:rPr lang="en-US" altLang="zh-TW" dirty="0" smtClean="0"/>
              <a:t>1)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619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3178" y="3007822"/>
            <a:ext cx="9372600" cy="1295400"/>
          </a:xfrm>
        </p:spPr>
        <p:txBody>
          <a:bodyPr>
            <a:noAutofit/>
          </a:bodyPr>
          <a:lstStyle/>
          <a:p>
            <a:pPr algn="ctr"/>
            <a:r>
              <a:rPr lang="en-US" altLang="zh-TW" sz="9600" dirty="0" smtClean="0"/>
              <a:t>Q</a:t>
            </a:r>
            <a:r>
              <a:rPr lang="zh-TW" altLang="en-US" sz="9600" dirty="0" smtClean="0"/>
              <a:t> </a:t>
            </a:r>
            <a:r>
              <a:rPr lang="en-US" altLang="zh-TW" sz="9600" dirty="0" smtClean="0"/>
              <a:t>&amp;</a:t>
            </a:r>
            <a:r>
              <a:rPr lang="zh-TW" altLang="en-US" sz="9600" dirty="0" smtClean="0"/>
              <a:t> </a:t>
            </a:r>
            <a:r>
              <a:rPr lang="en-US" altLang="zh-TW" sz="9600" dirty="0" smtClean="0"/>
              <a:t>A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13230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一、 原工作項目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網站</a:t>
            </a:r>
            <a:r>
              <a:rPr lang="en-US" altLang="zh-TW" dirty="0" smtClean="0"/>
              <a:t>log</a:t>
            </a:r>
            <a:r>
              <a:rPr lang="zh-TW" altLang="en-US" dirty="0" smtClean="0"/>
              <a:t>關聯分析</a:t>
            </a:r>
            <a:endParaRPr lang="en-US" altLang="zh-TW" dirty="0" smtClean="0"/>
          </a:p>
          <a:p>
            <a:r>
              <a:rPr lang="zh-TW" altLang="en-US" dirty="0" smtClean="0"/>
              <a:t>中國古籍字詞關聯分析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0511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網站</a:t>
            </a:r>
            <a:r>
              <a:rPr lang="en-US" altLang="zh-TW" dirty="0"/>
              <a:t>log</a:t>
            </a:r>
            <a:r>
              <a:rPr lang="zh-TW" altLang="en-US" dirty="0"/>
              <a:t>關聯分析</a:t>
            </a:r>
            <a:endParaRPr lang="zh-TW" altLang="en-US" sz="4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>
                <a:latin typeface="+mn-ea"/>
              </a:rPr>
              <a:t>本研究想探討使用</a:t>
            </a:r>
            <a:r>
              <a:rPr lang="zh-TW" altLang="en-US" sz="3200" dirty="0">
                <a:latin typeface="+mn-ea"/>
              </a:rPr>
              <a:t>者</a:t>
            </a:r>
            <a:r>
              <a:rPr lang="zh-TW" altLang="en-US" sz="3200" dirty="0" smtClean="0">
                <a:latin typeface="+mn-ea"/>
              </a:rPr>
              <a:t>瀏覽紀錄所構成的拓樸結構與內容間的關聯，以此觀</a:t>
            </a:r>
            <a:r>
              <a:rPr lang="zh-TW" altLang="en-US" sz="3200" dirty="0">
                <a:latin typeface="+mn-ea"/>
              </a:rPr>
              <a:t>察</a:t>
            </a:r>
            <a:r>
              <a:rPr lang="zh-TW" altLang="en-US" sz="3200" dirty="0" smtClean="0">
                <a:latin typeface="+mn-ea"/>
              </a:rPr>
              <a:t>網頁間內容的關聯，希望可</a:t>
            </a:r>
            <a:r>
              <a:rPr lang="zh-TW" altLang="en-US" sz="3200" dirty="0">
                <a:latin typeface="+mn-ea"/>
              </a:rPr>
              <a:t>以</a:t>
            </a:r>
            <a:r>
              <a:rPr lang="zh-TW" altLang="en-US" sz="3200" dirty="0" smtClean="0">
                <a:latin typeface="+mn-ea"/>
              </a:rPr>
              <a:t>用來推薦使用者相關的內容</a:t>
            </a:r>
            <a:endParaRPr lang="zh-TW" altLang="en-US" sz="3200" dirty="0">
              <a:latin typeface="+mn-ea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9E4A4-FA18-40D5-A447-1C1BB06E02AF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371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目的</a:t>
            </a:r>
            <a:endParaRPr lang="zh-TW" altLang="en-US" dirty="0"/>
          </a:p>
        </p:txBody>
      </p:sp>
      <p:pic>
        <p:nvPicPr>
          <p:cNvPr id="13" name="圖片 12" descr="&#10;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327" y="1783651"/>
            <a:ext cx="4563947" cy="3870364"/>
          </a:xfrm>
          <a:prstGeom prst="rect">
            <a:avLst/>
          </a:prstGeom>
        </p:spPr>
      </p:pic>
      <p:sp>
        <p:nvSpPr>
          <p:cNvPr id="14" name="內容版面配置區 2"/>
          <p:cNvSpPr>
            <a:spLocks noGrp="1"/>
          </p:cNvSpPr>
          <p:nvPr>
            <p:ph idx="1"/>
          </p:nvPr>
        </p:nvSpPr>
        <p:spPr>
          <a:xfrm>
            <a:off x="1981200" y="2252029"/>
            <a:ext cx="8596668" cy="3880773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15" name="橢圓 14"/>
          <p:cNvSpPr/>
          <p:nvPr/>
        </p:nvSpPr>
        <p:spPr>
          <a:xfrm>
            <a:off x="2398872" y="2361152"/>
            <a:ext cx="1287188" cy="1273613"/>
          </a:xfrm>
          <a:prstGeom prst="ellipse">
            <a:avLst/>
          </a:prstGeom>
          <a:noFill/>
          <a:ln w="762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6413896" y="2523433"/>
            <a:ext cx="38779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/>
              <a:t>較緊</a:t>
            </a:r>
            <a:r>
              <a:rPr lang="zh-TW" altLang="en-US" sz="3200" dirty="0"/>
              <a:t>密</a:t>
            </a:r>
            <a:r>
              <a:rPr lang="zh-TW" altLang="en-US" sz="3200" dirty="0" smtClean="0"/>
              <a:t>的連結間內容</a:t>
            </a:r>
            <a:r>
              <a:rPr lang="en-US" altLang="zh-TW" sz="3200" dirty="0" smtClean="0"/>
              <a:t/>
            </a:r>
            <a:br>
              <a:rPr lang="en-US" altLang="zh-TW" sz="3200" dirty="0" smtClean="0"/>
            </a:br>
            <a:r>
              <a:rPr lang="zh-TW" altLang="en-US" sz="3200" dirty="0" smtClean="0"/>
              <a:t>會比較相關嗎</a:t>
            </a:r>
            <a:r>
              <a:rPr lang="en-US" altLang="zh-TW" sz="3200" dirty="0" smtClean="0"/>
              <a:t>?</a:t>
            </a:r>
            <a:endParaRPr lang="zh-TW" altLang="en-US" sz="3200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4572696" y="5557748"/>
            <a:ext cx="4849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/>
              <a:t>末端連結內容會不相關嗎</a:t>
            </a:r>
            <a:r>
              <a:rPr lang="en-US" altLang="zh-TW" sz="3200" dirty="0" smtClean="0"/>
              <a:t>?</a:t>
            </a:r>
            <a:endParaRPr lang="zh-TW" altLang="en-US" sz="3200" dirty="0"/>
          </a:p>
        </p:txBody>
      </p:sp>
      <p:cxnSp>
        <p:nvCxnSpPr>
          <p:cNvPr id="18" name="直線單箭頭接點 17"/>
          <p:cNvCxnSpPr/>
          <p:nvPr/>
        </p:nvCxnSpPr>
        <p:spPr>
          <a:xfrm flipV="1">
            <a:off x="3783297" y="2746718"/>
            <a:ext cx="2630599" cy="2512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6619081" y="3978937"/>
            <a:ext cx="34676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/>
              <a:t>橋接兩群體的連結</a:t>
            </a:r>
            <a:r>
              <a:rPr lang="en-US" altLang="zh-TW" sz="3200" dirty="0" smtClean="0"/>
              <a:t/>
            </a:r>
            <a:br>
              <a:rPr lang="en-US" altLang="zh-TW" sz="3200" dirty="0" smtClean="0"/>
            </a:br>
            <a:r>
              <a:rPr lang="zh-TW" altLang="en-US" sz="3200" dirty="0" smtClean="0"/>
              <a:t>內容相關性如何</a:t>
            </a:r>
            <a:r>
              <a:rPr lang="en-US" altLang="zh-TW" sz="3200" dirty="0" smtClean="0"/>
              <a:t>?</a:t>
            </a:r>
          </a:p>
        </p:txBody>
      </p:sp>
      <p:cxnSp>
        <p:nvCxnSpPr>
          <p:cNvPr id="20" name="直線單箭頭接點 19"/>
          <p:cNvCxnSpPr/>
          <p:nvPr/>
        </p:nvCxnSpPr>
        <p:spPr>
          <a:xfrm>
            <a:off x="3932766" y="3830840"/>
            <a:ext cx="2870923" cy="62517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/>
          <p:nvPr/>
        </p:nvCxnSpPr>
        <p:spPr>
          <a:xfrm>
            <a:off x="4310835" y="4742427"/>
            <a:ext cx="2622287" cy="8196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67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</p:spPr>
        <p:txBody>
          <a:bodyPr/>
          <a:lstStyle/>
          <a:p>
            <a:r>
              <a:rPr lang="zh-TW" altLang="en-US" sz="4400" dirty="0" smtClean="0"/>
              <a:t>強鍵式連結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 smtClean="0"/>
              <a:t>連結在第</a:t>
            </a:r>
            <a:r>
              <a:rPr lang="en-US" altLang="zh-TW" sz="3200" i="1" dirty="0"/>
              <a:t>n</a:t>
            </a:r>
            <a:r>
              <a:rPr lang="zh-TW" altLang="en-US" sz="3200" dirty="0" smtClean="0"/>
              <a:t>層的共享點比例</a:t>
            </a:r>
            <a:r>
              <a:rPr lang="en-US" altLang="zh-TW" sz="3200" dirty="0" smtClean="0"/>
              <a:t>&gt;</a:t>
            </a:r>
            <a:r>
              <a:rPr lang="zh-TW" altLang="en-US" sz="3200" dirty="0" smtClean="0"/>
              <a:t>隨機網路平均</a:t>
            </a:r>
            <a:r>
              <a:rPr lang="en-US" altLang="zh-TW" sz="3200" dirty="0" smtClean="0"/>
              <a:t>+2</a:t>
            </a:r>
            <a:r>
              <a:rPr lang="zh-TW" altLang="en-US" sz="3200" dirty="0" smtClean="0"/>
              <a:t>倍標準差</a:t>
            </a:r>
            <a:endParaRPr lang="en-US" altLang="zh-TW" sz="3200" dirty="0" smtClean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9E4A4-FA18-40D5-A447-1C1BB06E02AF}" type="slidenum">
              <a:rPr lang="zh-TW" altLang="en-US" smtClean="0"/>
              <a:t>6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500" y="2456938"/>
            <a:ext cx="7200000" cy="432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9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904" y="2408358"/>
            <a:ext cx="7200000" cy="43246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900" dirty="0" smtClean="0"/>
              <a:t>n</a:t>
            </a:r>
            <a:r>
              <a:rPr lang="zh-TW" altLang="en-US" sz="4900" dirty="0" smtClean="0"/>
              <a:t>階</a:t>
            </a:r>
            <a:r>
              <a:rPr lang="zh-TW" altLang="en-US" sz="4900" dirty="0"/>
              <a:t>橋接式</a:t>
            </a:r>
            <a:r>
              <a:rPr lang="zh-TW" altLang="en-US" sz="4900" dirty="0" smtClean="0"/>
              <a:t>連結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 smtClean="0"/>
              <a:t>橋接兩群體的連結，並依據網路階層分層</a:t>
            </a:r>
            <a:endParaRPr lang="zh-TW" altLang="en-US" sz="3200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9E4A4-FA18-40D5-A447-1C1BB06E02AF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5" name="橢圓 4"/>
          <p:cNvSpPr/>
          <p:nvPr/>
        </p:nvSpPr>
        <p:spPr>
          <a:xfrm>
            <a:off x="2290618" y="3662964"/>
            <a:ext cx="3020292" cy="2364509"/>
          </a:xfrm>
          <a:prstGeom prst="ellipse">
            <a:avLst/>
          </a:prstGeom>
          <a:noFill/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5429766" y="4281620"/>
            <a:ext cx="3013537" cy="2576380"/>
          </a:xfrm>
          <a:prstGeom prst="ellipse">
            <a:avLst/>
          </a:prstGeom>
          <a:noFill/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376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130" y="2456938"/>
            <a:ext cx="7200000" cy="4324601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900" dirty="0"/>
              <a:t>全域式</a:t>
            </a:r>
            <a:r>
              <a:rPr lang="zh-TW" altLang="en-US" sz="4900" dirty="0" smtClean="0"/>
              <a:t>連結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 smtClean="0"/>
              <a:t>連接兩</a:t>
            </a:r>
            <a:r>
              <a:rPr lang="zh-TW" altLang="en-US" sz="3200" dirty="0"/>
              <a:t>群體的</a:t>
            </a:r>
            <a:r>
              <a:rPr lang="zh-TW" altLang="en-US" sz="3200" dirty="0" smtClean="0"/>
              <a:t>路徑，連結沒有共享點</a:t>
            </a:r>
            <a:endParaRPr lang="zh-TW" altLang="en-US" sz="3200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9E4A4-FA18-40D5-A447-1C1BB06E02AF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2164080" y="3739254"/>
            <a:ext cx="3011055" cy="2353862"/>
          </a:xfrm>
          <a:prstGeom prst="ellipse">
            <a:avLst/>
          </a:prstGeom>
          <a:noFill/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7299499" y="2456938"/>
            <a:ext cx="2726069" cy="2130386"/>
          </a:xfrm>
          <a:prstGeom prst="ellipse">
            <a:avLst/>
          </a:prstGeom>
          <a:noFill/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8368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900" dirty="0"/>
              <a:t>沉沒式</a:t>
            </a:r>
            <a:r>
              <a:rPr lang="zh-TW" altLang="en-US" sz="4900" dirty="0" smtClean="0"/>
              <a:t>連結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 smtClean="0"/>
              <a:t>未達網路平均直徑前，</a:t>
            </a:r>
            <a:r>
              <a:rPr lang="zh-TW" altLang="en-US" sz="3200" dirty="0"/>
              <a:t>剩餘</a:t>
            </a:r>
            <a:r>
              <a:rPr lang="zh-TW" altLang="en-US" sz="3200" dirty="0" smtClean="0"/>
              <a:t>連結有一端無法延伸</a:t>
            </a:r>
            <a:endParaRPr lang="zh-TW" altLang="en-US" sz="3200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9E4A4-FA18-40D5-A447-1C1BB06E02AF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334" y="2456938"/>
            <a:ext cx="7200000" cy="432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236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1EF0E57-12D2-4B54-A790-AA6D167593A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建築物線框簡報 (寬螢幕)</Template>
  <TotalTime>0</TotalTime>
  <Words>723</Words>
  <Application>Microsoft Office PowerPoint</Application>
  <PresentationFormat>寬螢幕</PresentationFormat>
  <Paragraphs>115</Paragraphs>
  <Slides>24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3" baseType="lpstr">
      <vt:lpstr>Microsoft JhengHei UI</vt:lpstr>
      <vt:lpstr>微軟正黑體</vt:lpstr>
      <vt:lpstr>新細明體</vt:lpstr>
      <vt:lpstr>標楷體</vt:lpstr>
      <vt:lpstr>Arial</vt:lpstr>
      <vt:lpstr>Calibri</vt:lpstr>
      <vt:lpstr>Wingdings</vt:lpstr>
      <vt:lpstr>Wingdings 3</vt:lpstr>
      <vt:lpstr>Wireframe Building 16x9</vt:lpstr>
      <vt:lpstr>數位文化中心  數據分析簡介</vt:lpstr>
      <vt:lpstr>大綱</vt:lpstr>
      <vt:lpstr>一、 原工作項目</vt:lpstr>
      <vt:lpstr>網站log關聯分析</vt:lpstr>
      <vt:lpstr>目的</vt:lpstr>
      <vt:lpstr>強鍵式連結</vt:lpstr>
      <vt:lpstr>n階橋接式連結</vt:lpstr>
      <vt:lpstr>全域式連結</vt:lpstr>
      <vt:lpstr>沉沒式連結</vt:lpstr>
      <vt:lpstr>分析流程</vt:lpstr>
      <vt:lpstr>判斷連結類型 </vt:lpstr>
      <vt:lpstr>比較連結類型與內容相關性</vt:lpstr>
      <vt:lpstr>實驗結果</vt:lpstr>
      <vt:lpstr>中國古籍字詞關聯分析</vt:lpstr>
      <vt:lpstr>使用工具</vt:lpstr>
      <vt:lpstr>Word2vec簡介</vt:lpstr>
      <vt:lpstr>Google訓練Word2Vec</vt:lpstr>
      <vt:lpstr>訓練模型效果</vt:lpstr>
      <vt:lpstr>Word2Vec應用</vt:lpstr>
      <vt:lpstr>二、開發環境與所需技能</vt:lpstr>
      <vt:lpstr>機器學習資源</vt:lpstr>
      <vt:lpstr>三、 其他注意事項</vt:lpstr>
      <vt:lpstr>PowerPoint 簡報</vt:lpstr>
      <vt:lpstr>Q &amp; A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數據分析簡介</dc:title>
  <dc:creator/>
  <cp:keywords>交接</cp:keywords>
  <cp:lastModifiedBy/>
  <cp:revision>1</cp:revision>
  <dcterms:created xsi:type="dcterms:W3CDTF">2017-02-02T01:24:39Z</dcterms:created>
  <dcterms:modified xsi:type="dcterms:W3CDTF">2017-02-02T03:16:42Z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TC030310279991</vt:lpwstr>
  </property>
</Properties>
</file>

<file path=docProps/thumbnail.jpeg>
</file>